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Lilita One"/>
      <p:regular r:id="rId31"/>
    </p:embeddedFont>
    <p:embeddedFont>
      <p:font typeface="Josefin Sans"/>
      <p:regular r:id="rId32"/>
      <p:bold r:id="rId33"/>
      <p:italic r:id="rId34"/>
      <p:boldItalic r:id="rId35"/>
    </p:embeddedFont>
    <p:embeddedFont>
      <p:font typeface="Josefin Sans Thin"/>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litaOne-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JosefinSans-bold.fntdata"/><Relationship Id="rId10" Type="http://schemas.openxmlformats.org/officeDocument/2006/relationships/slide" Target="slides/slide6.xml"/><Relationship Id="rId32" Type="http://schemas.openxmlformats.org/officeDocument/2006/relationships/font" Target="fonts/JosefinSans-regular.fntdata"/><Relationship Id="rId13" Type="http://schemas.openxmlformats.org/officeDocument/2006/relationships/slide" Target="slides/slide9.xml"/><Relationship Id="rId35" Type="http://schemas.openxmlformats.org/officeDocument/2006/relationships/font" Target="fonts/JosefinSans-boldItalic.fntdata"/><Relationship Id="rId12" Type="http://schemas.openxmlformats.org/officeDocument/2006/relationships/slide" Target="slides/slide8.xml"/><Relationship Id="rId34" Type="http://schemas.openxmlformats.org/officeDocument/2006/relationships/font" Target="fonts/JosefinSans-italic.fntdata"/><Relationship Id="rId15" Type="http://schemas.openxmlformats.org/officeDocument/2006/relationships/slide" Target="slides/slide11.xml"/><Relationship Id="rId37" Type="http://schemas.openxmlformats.org/officeDocument/2006/relationships/font" Target="fonts/JosefinSansThin-bold.fntdata"/><Relationship Id="rId14" Type="http://schemas.openxmlformats.org/officeDocument/2006/relationships/slide" Target="slides/slide10.xml"/><Relationship Id="rId36" Type="http://schemas.openxmlformats.org/officeDocument/2006/relationships/font" Target="fonts/JosefinSansThin-regular.fntdata"/><Relationship Id="rId17" Type="http://schemas.openxmlformats.org/officeDocument/2006/relationships/slide" Target="slides/slide13.xml"/><Relationship Id="rId39" Type="http://schemas.openxmlformats.org/officeDocument/2006/relationships/font" Target="fonts/JosefinSansThin-boldItalic.fntdata"/><Relationship Id="rId16" Type="http://schemas.openxmlformats.org/officeDocument/2006/relationships/slide" Target="slides/slide12.xml"/><Relationship Id="rId38" Type="http://schemas.openxmlformats.org/officeDocument/2006/relationships/font" Target="fonts/JosefinSansThin-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70bd74de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70bd74de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77626e4e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77626e4e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800e4a641b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800e4a641b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770fb438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770fb438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770fb438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770fb438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770fb4b3b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770fb4b3b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7733491bba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7733491bba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7733491bb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7733491bb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7733491bba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7733491bb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7733491bba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7733491bba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6b373fa0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6b373fa0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70bd74dec0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70bd74dec0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7733491bb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7733491bb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7733491bba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7733491bba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70bd74dec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70bd74dec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707a6dab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707a6dab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70bd74dec0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70bd74dec0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6b373fa0a7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6b373fa0a7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6b373fa0a7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6b373fa0a7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707a6dabbc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707a6dabbc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800e4a641b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800e4a641b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Additionally, AI approaches can be useful in eliminating disadvantages such as insufficient number of available RT-PCR test kits, test costs, and waiting time of test results.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77626e4e9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77626e4e9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At the beginning of the pandemic, Chinese clinical centers had insufficient test kits, which are also producing a high rate of false-negative results, so doctors were encouraged to make a diagnosis only based on clinical and chest CT results. CT is widely used for COVID-19 detection in countries such as Turkey, where a low number of test kits at onset of the pandemic were available. Researchers state that combining clinical image features with laboratory results may help in early detection of COVID-19 . Radiologic images obtained from COVID-19 cases contain useful information for diagnostics. Some studies have encountered changes in chest X-ray and CT images before the beginning of COVID-19 symptoms . Significant discoveries have been realized by investigators in imaging studies of COVID-19. Kong et al.  observed right infrahilar airspace opacities in a COVID-19 patient. Yoon et al. reported that one in three patients studied had a single nodular opacity in the left lower lung region. In contrast, the other two had four and five irregular opacities in both lungs. Zhao not only found ground-glass opacities (GGO) or mixed GGO in most of the patients, but they also observed a consolidation, and vascular dilation in the lesion. Li and Xia reported GGO and consolidation, interlobular septal thickening and air bronchogram sign, with or without vascular expansion, as common CT features of COVID-19 patients. Peripheral focal or multifocal GGO affecting both lungs in 50% - 75% of patients is another observation. Similarly, Zu et al. and Chung discovered that 33% of chest CTs can have rounded lung opacities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77626e4e9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77626e4e9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chest  ray image of a 50 year old covid 19 patient with pneumonia over a week. We can observe the ground glass opacity along with bilateral alveolar consolidations, with a peripheral distribution.</a:t>
            </a:r>
            <a:endParaRPr/>
          </a:p>
          <a:p>
            <a:pPr indent="0" lvl="0" marL="0" rtl="0" algn="l">
              <a:spcBef>
                <a:spcPts val="0"/>
              </a:spcBef>
              <a:spcAft>
                <a:spcPts val="0"/>
              </a:spcAft>
              <a:buNone/>
            </a:pPr>
            <a:r>
              <a:rPr lang="en" sz="1050">
                <a:highlight>
                  <a:srgbClr val="FFFFFF"/>
                </a:highlight>
              </a:rPr>
              <a:t>Ground-glass opacity (GGO) i indicates an area of hazy increased lung opacity through which vessels and bronchial structures may still be seen.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77626e4e9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77626e4e9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 figure </a:t>
            </a:r>
            <a:r>
              <a:rPr lang="en"/>
              <a:t>shows the difference between a few COVID and pneumonia case images. The following primary findings are frequently observed in the chest X-rays of COVID-19 patients .  Ground-glass opacities (GGO) (bilateral, multifocal, subpleural, peripheral, posterior, medial and basal).  A crazy paving appearance (GGOs and inter- / intra-lobular septal thickening).  Air space consolidation.  Bronchovascular thickening (in the lesion).  Traction bronchiectasis.</a:t>
            </a:r>
            <a:endParaRPr/>
          </a:p>
          <a:p>
            <a:pPr indent="0" lvl="0" marL="0" rtl="0" algn="l">
              <a:spcBef>
                <a:spcPts val="0"/>
              </a:spcBef>
              <a:spcAft>
                <a:spcPts val="0"/>
              </a:spcAft>
              <a:buNone/>
            </a:pPr>
            <a:r>
              <a:rPr lang="en"/>
              <a:t> Similarly, chest X-ray findings of pneumonia patients are observed as follows .  Ground-glass opacities (GGO) central distribution, unilateral  Reticular opacity  Vascular thickening  Distribution more along the bronchovascular bundle  Bronchial wall thickening.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COVID-19, isolated lobar or segmental consolidation without GGO, multiple tiny pulmonary nodules, tree-in-bud, pneumothorax, cavitation, and hilar lymphadenopathy smoother interlobular septal thickening with pleural effusion are rare, while these findings can often be seen in pneumonia.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70bd74dec0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70bd74dec0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techniques</a:t>
            </a:r>
            <a:r>
              <a:rPr lang="en"/>
              <a:t> have been successfully applied in many problems such as arrhythmia detection [28-30], skin cancer classification [31, 32], breast cancer detection [33, 34], brain disease classification [35], pneumonia detection from chest X-ray images [36], fundus image segmentation [37], and lung segmentation [38, 39] and they have achieved very high accuracies.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800e4a641b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800e4a641b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add: lime works on trust. registered can add more images .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0000" y="860400"/>
            <a:ext cx="3345000" cy="20649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20000" y="2824325"/>
            <a:ext cx="3345000" cy="70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5" name="Shape 185"/>
        <p:cNvGrpSpPr/>
        <p:nvPr/>
      </p:nvGrpSpPr>
      <p:grpSpPr>
        <a:xfrm>
          <a:off x="0" y="0"/>
          <a:ext cx="0" cy="0"/>
          <a:chOff x="0" y="0"/>
          <a:chExt cx="0" cy="0"/>
        </a:xfrm>
      </p:grpSpPr>
      <p:sp>
        <p:nvSpPr>
          <p:cNvPr id="186" name="Google Shape;186;p1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txBox="1"/>
          <p:nvPr>
            <p:ph hasCustomPrompt="1" type="title"/>
          </p:nvPr>
        </p:nvSpPr>
        <p:spPr>
          <a:xfrm>
            <a:off x="720000" y="1106125"/>
            <a:ext cx="7704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8" name="Google Shape;188;p11"/>
          <p:cNvSpPr txBox="1"/>
          <p:nvPr>
            <p:ph idx="1" type="body"/>
          </p:nvPr>
        </p:nvSpPr>
        <p:spPr>
          <a:xfrm>
            <a:off x="720000" y="3152225"/>
            <a:ext cx="7704000" cy="1300800"/>
          </a:xfrm>
          <a:prstGeom prst="rect">
            <a:avLst/>
          </a:prstGeom>
        </p:spPr>
        <p:txBody>
          <a:bodyPr anchorCtr="0" anchor="t" bIns="91425" lIns="91425" spcFirstLastPara="1" rIns="91425" wrap="square" tIns="91425">
            <a:noAutofit/>
          </a:bodyPr>
          <a:lstStyle>
            <a:lvl1pPr indent="-298450" lvl="0" marL="457200" rtl="0" algn="ctr">
              <a:spcBef>
                <a:spcPts val="0"/>
              </a:spcBef>
              <a:spcAft>
                <a:spcPts val="0"/>
              </a:spcAft>
              <a:buSzPts val="11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189" name="Shape 1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7">
    <p:spTree>
      <p:nvGrpSpPr>
        <p:cNvPr id="190" name="Shape 190"/>
        <p:cNvGrpSpPr/>
        <p:nvPr/>
      </p:nvGrpSpPr>
      <p:grpSpPr>
        <a:xfrm>
          <a:off x="0" y="0"/>
          <a:ext cx="0" cy="0"/>
          <a:chOff x="0" y="0"/>
          <a:chExt cx="0" cy="0"/>
        </a:xfrm>
      </p:grpSpPr>
      <p:sp>
        <p:nvSpPr>
          <p:cNvPr id="191" name="Google Shape;191;p1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txBox="1"/>
          <p:nvPr>
            <p:ph idx="1" type="subTitle"/>
          </p:nvPr>
        </p:nvSpPr>
        <p:spPr>
          <a:xfrm>
            <a:off x="2428325" y="1665600"/>
            <a:ext cx="2044800" cy="6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3" name="Google Shape;193;p13"/>
          <p:cNvSpPr txBox="1"/>
          <p:nvPr>
            <p:ph idx="2" type="subTitle"/>
          </p:nvPr>
        </p:nvSpPr>
        <p:spPr>
          <a:xfrm>
            <a:off x="2428314" y="2307150"/>
            <a:ext cx="2044800" cy="18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94" name="Google Shape;194;p13"/>
          <p:cNvSpPr txBox="1"/>
          <p:nvPr>
            <p:ph idx="3" type="subTitle"/>
          </p:nvPr>
        </p:nvSpPr>
        <p:spPr>
          <a:xfrm>
            <a:off x="2428325" y="2696549"/>
            <a:ext cx="2044800" cy="6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13"/>
          <p:cNvSpPr txBox="1"/>
          <p:nvPr>
            <p:ph idx="4" type="subTitle"/>
          </p:nvPr>
        </p:nvSpPr>
        <p:spPr>
          <a:xfrm>
            <a:off x="2428314" y="3338140"/>
            <a:ext cx="2044800" cy="18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96" name="Google Shape;196;p13"/>
          <p:cNvSpPr txBox="1"/>
          <p:nvPr>
            <p:ph idx="5" type="subTitle"/>
          </p:nvPr>
        </p:nvSpPr>
        <p:spPr>
          <a:xfrm>
            <a:off x="2428321" y="3727550"/>
            <a:ext cx="2044800" cy="64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7" name="Google Shape;197;p13"/>
          <p:cNvSpPr txBox="1"/>
          <p:nvPr>
            <p:ph idx="6" type="subTitle"/>
          </p:nvPr>
        </p:nvSpPr>
        <p:spPr>
          <a:xfrm>
            <a:off x="2428314" y="4369150"/>
            <a:ext cx="2044800" cy="18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98" name="Google Shape;198;p13"/>
          <p:cNvSpPr txBox="1"/>
          <p:nvPr>
            <p:ph idx="7" type="subTitle"/>
          </p:nvPr>
        </p:nvSpPr>
        <p:spPr>
          <a:xfrm>
            <a:off x="4670975" y="1665600"/>
            <a:ext cx="2044800" cy="641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99" name="Google Shape;199;p13"/>
          <p:cNvSpPr txBox="1"/>
          <p:nvPr>
            <p:ph idx="8" type="subTitle"/>
          </p:nvPr>
        </p:nvSpPr>
        <p:spPr>
          <a:xfrm>
            <a:off x="4670964" y="2307150"/>
            <a:ext cx="2044800" cy="18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200" name="Google Shape;200;p13"/>
          <p:cNvSpPr txBox="1"/>
          <p:nvPr>
            <p:ph idx="9" type="subTitle"/>
          </p:nvPr>
        </p:nvSpPr>
        <p:spPr>
          <a:xfrm>
            <a:off x="4670975" y="2696549"/>
            <a:ext cx="2044800" cy="641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201" name="Google Shape;201;p13"/>
          <p:cNvSpPr txBox="1"/>
          <p:nvPr>
            <p:ph idx="13" type="subTitle"/>
          </p:nvPr>
        </p:nvSpPr>
        <p:spPr>
          <a:xfrm>
            <a:off x="4670964" y="3338140"/>
            <a:ext cx="2044800" cy="18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202" name="Google Shape;202;p13"/>
          <p:cNvSpPr txBox="1"/>
          <p:nvPr>
            <p:ph idx="14" type="subTitle"/>
          </p:nvPr>
        </p:nvSpPr>
        <p:spPr>
          <a:xfrm>
            <a:off x="4670971" y="3727550"/>
            <a:ext cx="2044800" cy="647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203" name="Google Shape;203;p13"/>
          <p:cNvSpPr txBox="1"/>
          <p:nvPr>
            <p:ph idx="15" type="subTitle"/>
          </p:nvPr>
        </p:nvSpPr>
        <p:spPr>
          <a:xfrm>
            <a:off x="4670964" y="4369150"/>
            <a:ext cx="2044800" cy="18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204" name="Google Shape;204;p13"/>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05" name="Google Shape;205;p13"/>
          <p:cNvSpPr txBox="1"/>
          <p:nvPr>
            <p:ph hasCustomPrompt="1" idx="16" type="title"/>
          </p:nvPr>
        </p:nvSpPr>
        <p:spPr>
          <a:xfrm>
            <a:off x="1768450" y="1665600"/>
            <a:ext cx="660000" cy="8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Josefin Sans"/>
              <a:buNone/>
              <a:defRPr sz="2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6" name="Google Shape;206;p13"/>
          <p:cNvSpPr txBox="1"/>
          <p:nvPr>
            <p:ph hasCustomPrompt="1" idx="17" type="title"/>
          </p:nvPr>
        </p:nvSpPr>
        <p:spPr>
          <a:xfrm>
            <a:off x="1768325" y="2696550"/>
            <a:ext cx="660000" cy="8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Josefin Sans"/>
              <a:buNone/>
              <a:defRPr sz="2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7" name="Google Shape;207;p13"/>
          <p:cNvSpPr txBox="1"/>
          <p:nvPr>
            <p:ph hasCustomPrompt="1" idx="18" type="title"/>
          </p:nvPr>
        </p:nvSpPr>
        <p:spPr>
          <a:xfrm>
            <a:off x="1768425" y="3727550"/>
            <a:ext cx="660000" cy="8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Josefin Sans"/>
              <a:buNone/>
              <a:defRPr sz="2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8" name="Google Shape;208;p13"/>
          <p:cNvSpPr txBox="1"/>
          <p:nvPr>
            <p:ph hasCustomPrompt="1" idx="19" type="title"/>
          </p:nvPr>
        </p:nvSpPr>
        <p:spPr>
          <a:xfrm flipH="1">
            <a:off x="6715925" y="1665475"/>
            <a:ext cx="660000" cy="8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Josefin Sans"/>
              <a:buNone/>
              <a:defRPr sz="2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9" name="Google Shape;209;p13"/>
          <p:cNvSpPr txBox="1"/>
          <p:nvPr>
            <p:ph hasCustomPrompt="1" idx="20" type="title"/>
          </p:nvPr>
        </p:nvSpPr>
        <p:spPr>
          <a:xfrm flipH="1">
            <a:off x="6715775" y="2696560"/>
            <a:ext cx="660000" cy="8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Josefin Sans"/>
              <a:buNone/>
              <a:defRPr sz="2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0" name="Google Shape;210;p13"/>
          <p:cNvSpPr txBox="1"/>
          <p:nvPr>
            <p:ph hasCustomPrompt="1" idx="21" type="title"/>
          </p:nvPr>
        </p:nvSpPr>
        <p:spPr>
          <a:xfrm flipH="1">
            <a:off x="6715775" y="3727550"/>
            <a:ext cx="660000" cy="8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Josefin Sans"/>
              <a:buNone/>
              <a:defRPr sz="2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text">
  <p:cSld name="CUSTOM_6">
    <p:spTree>
      <p:nvGrpSpPr>
        <p:cNvPr id="211" name="Shape 211"/>
        <p:cNvGrpSpPr/>
        <p:nvPr/>
      </p:nvGrpSpPr>
      <p:grpSpPr>
        <a:xfrm>
          <a:off x="0" y="0"/>
          <a:ext cx="0" cy="0"/>
          <a:chOff x="0" y="0"/>
          <a:chExt cx="0" cy="0"/>
        </a:xfrm>
      </p:grpSpPr>
      <p:sp>
        <p:nvSpPr>
          <p:cNvPr id="212" name="Google Shape;212;p14"/>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14"/>
          <p:cNvGrpSpPr/>
          <p:nvPr/>
        </p:nvGrpSpPr>
        <p:grpSpPr>
          <a:xfrm>
            <a:off x="-118816" y="1154546"/>
            <a:ext cx="919967" cy="1399508"/>
            <a:chOff x="-147716" y="1154546"/>
            <a:chExt cx="919967" cy="1399508"/>
          </a:xfrm>
        </p:grpSpPr>
        <p:sp>
          <p:nvSpPr>
            <p:cNvPr id="214" name="Google Shape;214;p14"/>
            <p:cNvSpPr/>
            <p:nvPr/>
          </p:nvSpPr>
          <p:spPr>
            <a:xfrm>
              <a:off x="-147716" y="1154546"/>
              <a:ext cx="919967" cy="1399508"/>
            </a:xfrm>
            <a:custGeom>
              <a:rect b="b" l="l" r="r" t="t"/>
              <a:pathLst>
                <a:path extrusionOk="0" h="42933" w="28222">
                  <a:moveTo>
                    <a:pt x="0" y="0"/>
                  </a:moveTo>
                  <a:lnTo>
                    <a:pt x="0" y="42932"/>
                  </a:lnTo>
                  <a:lnTo>
                    <a:pt x="28222" y="42932"/>
                  </a:lnTo>
                  <a:lnTo>
                    <a:pt x="28222"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110228" y="1203833"/>
              <a:ext cx="841211" cy="1301455"/>
            </a:xfrm>
            <a:custGeom>
              <a:rect b="b" l="l" r="r" t="t"/>
              <a:pathLst>
                <a:path extrusionOk="0" h="39925" w="25806">
                  <a:moveTo>
                    <a:pt x="1" y="0"/>
                  </a:moveTo>
                  <a:lnTo>
                    <a:pt x="1" y="39925"/>
                  </a:lnTo>
                  <a:lnTo>
                    <a:pt x="25806" y="39925"/>
                  </a:lnTo>
                  <a:lnTo>
                    <a:pt x="2580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196775" y="1642628"/>
              <a:ext cx="231507" cy="424387"/>
            </a:xfrm>
            <a:custGeom>
              <a:rect b="b" l="l" r="r" t="t"/>
              <a:pathLst>
                <a:path extrusionOk="0" h="13019" w="7102">
                  <a:moveTo>
                    <a:pt x="1" y="1"/>
                  </a:moveTo>
                  <a:lnTo>
                    <a:pt x="1" y="13018"/>
                  </a:lnTo>
                  <a:lnTo>
                    <a:pt x="7101" y="13018"/>
                  </a:lnTo>
                  <a:lnTo>
                    <a:pt x="71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4"/>
          <p:cNvGrpSpPr/>
          <p:nvPr/>
        </p:nvGrpSpPr>
        <p:grpSpPr>
          <a:xfrm>
            <a:off x="7102066" y="3464861"/>
            <a:ext cx="1313777" cy="1210378"/>
            <a:chOff x="7102066" y="3464861"/>
            <a:chExt cx="1313777" cy="1210378"/>
          </a:xfrm>
        </p:grpSpPr>
        <p:sp>
          <p:nvSpPr>
            <p:cNvPr id="218" name="Google Shape;218;p14"/>
            <p:cNvSpPr/>
            <p:nvPr/>
          </p:nvSpPr>
          <p:spPr>
            <a:xfrm>
              <a:off x="7102066" y="4393923"/>
              <a:ext cx="70769" cy="281316"/>
            </a:xfrm>
            <a:custGeom>
              <a:rect b="b" l="l" r="r" t="t"/>
              <a:pathLst>
                <a:path extrusionOk="0" h="8630" w="2171">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7995238" y="4393923"/>
              <a:ext cx="70737" cy="281316"/>
            </a:xfrm>
            <a:custGeom>
              <a:rect b="b" l="l" r="r" t="t"/>
              <a:pathLst>
                <a:path extrusionOk="0" h="8630" w="2170">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7573035" y="4393923"/>
              <a:ext cx="70737" cy="281316"/>
            </a:xfrm>
            <a:custGeom>
              <a:rect b="b" l="l" r="r" t="t"/>
              <a:pathLst>
                <a:path extrusionOk="0" h="8630" w="2170">
                  <a:moveTo>
                    <a:pt x="0" y="0"/>
                  </a:moveTo>
                  <a:lnTo>
                    <a:pt x="0"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8332231" y="4393923"/>
              <a:ext cx="70769" cy="281316"/>
            </a:xfrm>
            <a:custGeom>
              <a:rect b="b" l="l" r="r" t="t"/>
              <a:pathLst>
                <a:path extrusionOk="0" h="8630" w="2171">
                  <a:moveTo>
                    <a:pt x="1" y="0"/>
                  </a:moveTo>
                  <a:lnTo>
                    <a:pt x="1"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7102066" y="3745069"/>
              <a:ext cx="965538" cy="648886"/>
            </a:xfrm>
            <a:custGeom>
              <a:rect b="b" l="l" r="r" t="t"/>
              <a:pathLst>
                <a:path extrusionOk="0" h="19906" w="29620">
                  <a:moveTo>
                    <a:pt x="0" y="1"/>
                  </a:moveTo>
                  <a:lnTo>
                    <a:pt x="0" y="19905"/>
                  </a:lnTo>
                  <a:lnTo>
                    <a:pt x="29619" y="19905"/>
                  </a:lnTo>
                  <a:lnTo>
                    <a:pt x="2961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8067572" y="3745069"/>
              <a:ext cx="348272" cy="648886"/>
            </a:xfrm>
            <a:custGeom>
              <a:rect b="b" l="l" r="r" t="t"/>
              <a:pathLst>
                <a:path extrusionOk="0" h="19906" w="10684">
                  <a:moveTo>
                    <a:pt x="0" y="1"/>
                  </a:moveTo>
                  <a:lnTo>
                    <a:pt x="0" y="19905"/>
                  </a:lnTo>
                  <a:lnTo>
                    <a:pt x="10684" y="19905"/>
                  </a:lnTo>
                  <a:lnTo>
                    <a:pt x="1068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7196371" y="3860269"/>
              <a:ext cx="781753" cy="211688"/>
            </a:xfrm>
            <a:custGeom>
              <a:rect b="b" l="l" r="r" t="t"/>
              <a:pathLst>
                <a:path extrusionOk="0" h="6494" w="23982">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7542491" y="3932081"/>
              <a:ext cx="79310" cy="68390"/>
            </a:xfrm>
            <a:custGeom>
              <a:rect b="b" l="l" r="r" t="t"/>
              <a:pathLst>
                <a:path extrusionOk="0" h="2098" w="2433">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7199044" y="3497557"/>
              <a:ext cx="221304" cy="244872"/>
            </a:xfrm>
            <a:custGeom>
              <a:rect b="b" l="l" r="r" t="t"/>
              <a:pathLst>
                <a:path extrusionOk="0" h="7512" w="6789">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7652866" y="3598283"/>
              <a:ext cx="668705" cy="139322"/>
            </a:xfrm>
            <a:custGeom>
              <a:rect b="b" l="l" r="r" t="t"/>
              <a:pathLst>
                <a:path extrusionOk="0" h="4274" w="20514">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8083642" y="3627751"/>
              <a:ext cx="237929" cy="80940"/>
            </a:xfrm>
            <a:custGeom>
              <a:rect b="b" l="l" r="r" t="t"/>
              <a:pathLst>
                <a:path extrusionOk="0" h="2483" w="7299">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7652866" y="3464861"/>
              <a:ext cx="668705" cy="138800"/>
            </a:xfrm>
            <a:custGeom>
              <a:rect b="b" l="l" r="r" t="t"/>
              <a:pathLst>
                <a:path extrusionOk="0" h="4258" w="20514">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8083642" y="3493775"/>
              <a:ext cx="237929" cy="80940"/>
            </a:xfrm>
            <a:custGeom>
              <a:rect b="b" l="l" r="r" t="t"/>
              <a:pathLst>
                <a:path extrusionOk="0" h="2483" w="7299">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4"/>
          <p:cNvSpPr txBox="1"/>
          <p:nvPr>
            <p:ph type="title"/>
          </p:nvPr>
        </p:nvSpPr>
        <p:spPr>
          <a:xfrm>
            <a:off x="4941425" y="1361775"/>
            <a:ext cx="3361800" cy="400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 name="Google Shape;232;p14"/>
          <p:cNvSpPr txBox="1"/>
          <p:nvPr>
            <p:ph idx="1" type="subTitle"/>
          </p:nvPr>
        </p:nvSpPr>
        <p:spPr>
          <a:xfrm>
            <a:off x="2571750" y="2437675"/>
            <a:ext cx="2000400" cy="39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3" name="Google Shape;233;p14"/>
          <p:cNvSpPr txBox="1"/>
          <p:nvPr>
            <p:ph idx="2" type="subTitle"/>
          </p:nvPr>
        </p:nvSpPr>
        <p:spPr>
          <a:xfrm>
            <a:off x="4941425" y="1953692"/>
            <a:ext cx="3353700" cy="1170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
    <p:spTree>
      <p:nvGrpSpPr>
        <p:cNvPr id="234" name="Shape 234"/>
        <p:cNvGrpSpPr/>
        <p:nvPr/>
      </p:nvGrpSpPr>
      <p:grpSpPr>
        <a:xfrm>
          <a:off x="0" y="0"/>
          <a:ext cx="0" cy="0"/>
          <a:chOff x="0" y="0"/>
          <a:chExt cx="0" cy="0"/>
        </a:xfrm>
      </p:grpSpPr>
      <p:sp>
        <p:nvSpPr>
          <p:cNvPr id="235" name="Google Shape;235;p15"/>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txBox="1"/>
          <p:nvPr>
            <p:ph idx="1" type="subTitle"/>
          </p:nvPr>
        </p:nvSpPr>
        <p:spPr>
          <a:xfrm>
            <a:off x="2030400" y="1767600"/>
            <a:ext cx="1695600" cy="320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7" name="Google Shape;237;p15"/>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8" name="Google Shape;238;p15"/>
          <p:cNvSpPr txBox="1"/>
          <p:nvPr>
            <p:ph idx="2" type="subTitle"/>
          </p:nvPr>
        </p:nvSpPr>
        <p:spPr>
          <a:xfrm>
            <a:off x="2030400" y="2088000"/>
            <a:ext cx="1695600" cy="84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39" name="Google Shape;239;p15"/>
          <p:cNvSpPr txBox="1"/>
          <p:nvPr>
            <p:ph idx="3" type="subTitle"/>
          </p:nvPr>
        </p:nvSpPr>
        <p:spPr>
          <a:xfrm>
            <a:off x="5443200" y="1767600"/>
            <a:ext cx="1695600" cy="32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0" name="Google Shape;240;p15"/>
          <p:cNvSpPr txBox="1"/>
          <p:nvPr>
            <p:ph idx="4" type="subTitle"/>
          </p:nvPr>
        </p:nvSpPr>
        <p:spPr>
          <a:xfrm>
            <a:off x="5443200" y="2087950"/>
            <a:ext cx="1695600" cy="8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241" name="Google Shape;241;p15"/>
          <p:cNvSpPr txBox="1"/>
          <p:nvPr>
            <p:ph idx="5" type="subTitle"/>
          </p:nvPr>
        </p:nvSpPr>
        <p:spPr>
          <a:xfrm>
            <a:off x="2030400" y="2937550"/>
            <a:ext cx="1695600" cy="320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2" name="Google Shape;242;p15"/>
          <p:cNvSpPr txBox="1"/>
          <p:nvPr>
            <p:ph idx="6" type="subTitle"/>
          </p:nvPr>
        </p:nvSpPr>
        <p:spPr>
          <a:xfrm>
            <a:off x="2030400" y="3257900"/>
            <a:ext cx="1695600" cy="84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43" name="Google Shape;243;p15"/>
          <p:cNvSpPr txBox="1"/>
          <p:nvPr>
            <p:ph idx="7" type="subTitle"/>
          </p:nvPr>
        </p:nvSpPr>
        <p:spPr>
          <a:xfrm>
            <a:off x="5443200" y="2937550"/>
            <a:ext cx="1695600" cy="32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4" name="Google Shape;244;p15"/>
          <p:cNvSpPr txBox="1"/>
          <p:nvPr>
            <p:ph idx="8" type="subTitle"/>
          </p:nvPr>
        </p:nvSpPr>
        <p:spPr>
          <a:xfrm>
            <a:off x="5443200" y="3257900"/>
            <a:ext cx="1695600" cy="8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grpSp>
        <p:nvGrpSpPr>
          <p:cNvPr id="245" name="Google Shape;245;p15"/>
          <p:cNvGrpSpPr/>
          <p:nvPr/>
        </p:nvGrpSpPr>
        <p:grpSpPr>
          <a:xfrm>
            <a:off x="564214" y="3332756"/>
            <a:ext cx="571419" cy="1339946"/>
            <a:chOff x="564214" y="3344581"/>
            <a:chExt cx="571419" cy="1339946"/>
          </a:xfrm>
        </p:grpSpPr>
        <p:sp>
          <p:nvSpPr>
            <p:cNvPr id="246" name="Google Shape;246;p15"/>
            <p:cNvSpPr/>
            <p:nvPr/>
          </p:nvSpPr>
          <p:spPr>
            <a:xfrm>
              <a:off x="732894" y="3344581"/>
              <a:ext cx="402740" cy="986499"/>
            </a:xfrm>
            <a:custGeom>
              <a:rect b="b" l="l" r="r" t="t"/>
              <a:pathLst>
                <a:path extrusionOk="0" h="30780" w="12566">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564214" y="3848022"/>
              <a:ext cx="348127" cy="484436"/>
            </a:xfrm>
            <a:custGeom>
              <a:rect b="b" l="l" r="r" t="t"/>
              <a:pathLst>
                <a:path extrusionOk="0" h="15115" w="10862">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564214" y="3848022"/>
              <a:ext cx="348127" cy="484436"/>
            </a:xfrm>
            <a:custGeom>
              <a:rect b="b" l="l" r="r" t="t"/>
              <a:pathLst>
                <a:path extrusionOk="0" h="15115" w="10862">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696485" y="4021541"/>
              <a:ext cx="296719" cy="507159"/>
            </a:xfrm>
            <a:custGeom>
              <a:rect b="b" l="l" r="r" t="t"/>
              <a:pathLst>
                <a:path extrusionOk="0" h="15824" w="9258">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931027" y="3611333"/>
              <a:ext cx="64292" cy="909867"/>
            </a:xfrm>
            <a:custGeom>
              <a:rect b="b" l="l" r="r" t="t"/>
              <a:pathLst>
                <a:path extrusionOk="0" h="28389" w="2006">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842697" y="4391558"/>
              <a:ext cx="240984" cy="292969"/>
            </a:xfrm>
            <a:custGeom>
              <a:rect b="b" l="l" r="r" t="t"/>
              <a:pathLst>
                <a:path extrusionOk="0" h="9141" w="7519">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5"/>
          <p:cNvGrpSpPr/>
          <p:nvPr/>
        </p:nvGrpSpPr>
        <p:grpSpPr>
          <a:xfrm>
            <a:off x="7805912" y="4279127"/>
            <a:ext cx="1022844" cy="394696"/>
            <a:chOff x="7805912" y="4279127"/>
            <a:chExt cx="1022844" cy="394696"/>
          </a:xfrm>
        </p:grpSpPr>
        <p:sp>
          <p:nvSpPr>
            <p:cNvPr id="253" name="Google Shape;253;p15"/>
            <p:cNvSpPr/>
            <p:nvPr/>
          </p:nvSpPr>
          <p:spPr>
            <a:xfrm>
              <a:off x="7846071" y="4365341"/>
              <a:ext cx="949481" cy="308481"/>
            </a:xfrm>
            <a:custGeom>
              <a:rect b="b" l="l" r="r" t="t"/>
              <a:pathLst>
                <a:path extrusionOk="0" h="9625" w="29625">
                  <a:moveTo>
                    <a:pt x="1" y="0"/>
                  </a:moveTo>
                  <a:lnTo>
                    <a:pt x="1" y="9624"/>
                  </a:lnTo>
                  <a:lnTo>
                    <a:pt x="29625" y="9624"/>
                  </a:lnTo>
                  <a:lnTo>
                    <a:pt x="29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7805912" y="4279127"/>
              <a:ext cx="1022844" cy="86247"/>
            </a:xfrm>
            <a:custGeom>
              <a:rect b="b" l="l" r="r" t="t"/>
              <a:pathLst>
                <a:path extrusionOk="0" h="2691" w="31914">
                  <a:moveTo>
                    <a:pt x="1" y="0"/>
                  </a:moveTo>
                  <a:lnTo>
                    <a:pt x="1" y="2690"/>
                  </a:lnTo>
                  <a:lnTo>
                    <a:pt x="31914" y="2690"/>
                  </a:lnTo>
                  <a:lnTo>
                    <a:pt x="319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8297527" y="4279127"/>
              <a:ext cx="531229" cy="394696"/>
            </a:xfrm>
            <a:custGeom>
              <a:rect b="b" l="l" r="r" t="t"/>
              <a:pathLst>
                <a:path extrusionOk="0" h="12315" w="16575">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7978886" y="4415115"/>
              <a:ext cx="192268" cy="46088"/>
            </a:xfrm>
            <a:custGeom>
              <a:rect b="b" l="l" r="r" t="t"/>
              <a:pathLst>
                <a:path extrusionOk="0" h="1438" w="5999">
                  <a:moveTo>
                    <a:pt x="0" y="1"/>
                  </a:moveTo>
                  <a:lnTo>
                    <a:pt x="0" y="1438"/>
                  </a:lnTo>
                  <a:lnTo>
                    <a:pt x="5999" y="1438"/>
                  </a:lnTo>
                  <a:lnTo>
                    <a:pt x="59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7953726" y="4519566"/>
              <a:ext cx="247426" cy="98009"/>
            </a:xfrm>
            <a:custGeom>
              <a:rect b="b" l="l" r="r" t="t"/>
              <a:pathLst>
                <a:path extrusionOk="0" h="3058" w="7720">
                  <a:moveTo>
                    <a:pt x="0" y="0"/>
                  </a:moveTo>
                  <a:lnTo>
                    <a:pt x="0" y="3058"/>
                  </a:lnTo>
                  <a:lnTo>
                    <a:pt x="7720" y="3058"/>
                  </a:lnTo>
                  <a:lnTo>
                    <a:pt x="77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15"/>
          <p:cNvGrpSpPr/>
          <p:nvPr/>
        </p:nvGrpSpPr>
        <p:grpSpPr>
          <a:xfrm>
            <a:off x="8043992" y="3722915"/>
            <a:ext cx="509851" cy="559625"/>
            <a:chOff x="1203067" y="4113653"/>
            <a:chExt cx="509851" cy="559625"/>
          </a:xfrm>
        </p:grpSpPr>
        <p:sp>
          <p:nvSpPr>
            <p:cNvPr id="259" name="Google Shape;259;p15"/>
            <p:cNvSpPr/>
            <p:nvPr/>
          </p:nvSpPr>
          <p:spPr>
            <a:xfrm>
              <a:off x="1251270" y="4223424"/>
              <a:ext cx="419342" cy="149962"/>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338574" y="4276435"/>
              <a:ext cx="255983" cy="42338"/>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204157" y="4113653"/>
              <a:ext cx="416650" cy="142462"/>
            </a:xfrm>
            <a:custGeom>
              <a:rect b="b" l="l" r="r" t="t"/>
              <a:pathLst>
                <a:path extrusionOk="0" h="4445" w="13000">
                  <a:moveTo>
                    <a:pt x="0" y="0"/>
                  </a:moveTo>
                  <a:lnTo>
                    <a:pt x="0" y="3609"/>
                  </a:lnTo>
                  <a:lnTo>
                    <a:pt x="13000" y="4445"/>
                  </a:lnTo>
                  <a:lnTo>
                    <a:pt x="13000" y="4445"/>
                  </a:lnTo>
                  <a:lnTo>
                    <a:pt x="12665" y="122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204157" y="4129165"/>
              <a:ext cx="395753" cy="107688"/>
            </a:xfrm>
            <a:custGeom>
              <a:rect b="b" l="l" r="r" t="t"/>
              <a:pathLst>
                <a:path extrusionOk="0" h="3360" w="12348">
                  <a:moveTo>
                    <a:pt x="0" y="1"/>
                  </a:moveTo>
                  <a:lnTo>
                    <a:pt x="0" y="2440"/>
                  </a:lnTo>
                  <a:lnTo>
                    <a:pt x="12348" y="3359"/>
                  </a:lnTo>
                  <a:lnTo>
                    <a:pt x="12131" y="110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1207362" y="4157689"/>
              <a:ext cx="362582" cy="37210"/>
            </a:xfrm>
            <a:custGeom>
              <a:rect b="b" l="l" r="r" t="t"/>
              <a:pathLst>
                <a:path extrusionOk="0" h="1161" w="11313">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1203067" y="4178586"/>
              <a:ext cx="365787" cy="26121"/>
            </a:xfrm>
            <a:custGeom>
              <a:rect b="b" l="l" r="r" t="t"/>
              <a:pathLst>
                <a:path extrusionOk="0" h="815" w="11413">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1256110" y="4330535"/>
              <a:ext cx="418252" cy="138168"/>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1296268" y="4334798"/>
              <a:ext cx="7532" cy="114098"/>
            </a:xfrm>
            <a:custGeom>
              <a:rect b="b" l="l" r="r" t="t"/>
              <a:pathLst>
                <a:path extrusionOk="0" h="3560" w="235">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315530" y="4335887"/>
              <a:ext cx="6474" cy="114066"/>
            </a:xfrm>
            <a:custGeom>
              <a:rect b="b" l="l" r="r" t="t"/>
              <a:pathLst>
                <a:path extrusionOk="0" h="3559" w="202">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1354631" y="4386751"/>
              <a:ext cx="226017" cy="18781"/>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1354631" y="4386751"/>
              <a:ext cx="226017" cy="19134"/>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1603628" y="4361591"/>
              <a:ext cx="8621" cy="103906"/>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1623980" y="4362649"/>
              <a:ext cx="12884" cy="103906"/>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1414597" y="4413000"/>
              <a:ext cx="115188" cy="589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1414597" y="4411846"/>
              <a:ext cx="115188" cy="8269"/>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1276974" y="4557577"/>
              <a:ext cx="425239" cy="115700"/>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1293576" y="4573634"/>
              <a:ext cx="404343" cy="85189"/>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1291974" y="4444056"/>
              <a:ext cx="420945" cy="129610"/>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1380880" y="4494375"/>
              <a:ext cx="255983" cy="37531"/>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1294666" y="4608441"/>
              <a:ext cx="396298" cy="5929"/>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1296268" y="4626645"/>
              <a:ext cx="399503" cy="7532"/>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5"/>
          <p:cNvGrpSpPr/>
          <p:nvPr/>
        </p:nvGrpSpPr>
        <p:grpSpPr>
          <a:xfrm>
            <a:off x="1203067" y="4113653"/>
            <a:ext cx="509851" cy="559625"/>
            <a:chOff x="1203067" y="4113653"/>
            <a:chExt cx="509851" cy="559625"/>
          </a:xfrm>
        </p:grpSpPr>
        <p:sp>
          <p:nvSpPr>
            <p:cNvPr id="281" name="Google Shape;281;p15"/>
            <p:cNvSpPr/>
            <p:nvPr/>
          </p:nvSpPr>
          <p:spPr>
            <a:xfrm>
              <a:off x="1251270" y="4223424"/>
              <a:ext cx="419342" cy="149962"/>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338574" y="4276435"/>
              <a:ext cx="255983" cy="42338"/>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1204157" y="4113653"/>
              <a:ext cx="416650" cy="142462"/>
            </a:xfrm>
            <a:custGeom>
              <a:rect b="b" l="l" r="r" t="t"/>
              <a:pathLst>
                <a:path extrusionOk="0" h="4445" w="13000">
                  <a:moveTo>
                    <a:pt x="0" y="0"/>
                  </a:moveTo>
                  <a:lnTo>
                    <a:pt x="0" y="3609"/>
                  </a:lnTo>
                  <a:lnTo>
                    <a:pt x="13000" y="4445"/>
                  </a:lnTo>
                  <a:lnTo>
                    <a:pt x="13000" y="4445"/>
                  </a:lnTo>
                  <a:lnTo>
                    <a:pt x="12665" y="1220"/>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1204157" y="4129165"/>
              <a:ext cx="395753" cy="107688"/>
            </a:xfrm>
            <a:custGeom>
              <a:rect b="b" l="l" r="r" t="t"/>
              <a:pathLst>
                <a:path extrusionOk="0" h="3360" w="12348">
                  <a:moveTo>
                    <a:pt x="0" y="1"/>
                  </a:moveTo>
                  <a:lnTo>
                    <a:pt x="0" y="2440"/>
                  </a:lnTo>
                  <a:lnTo>
                    <a:pt x="12348" y="3359"/>
                  </a:lnTo>
                  <a:lnTo>
                    <a:pt x="12131" y="110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1207362" y="4157689"/>
              <a:ext cx="362582" cy="37210"/>
            </a:xfrm>
            <a:custGeom>
              <a:rect b="b" l="l" r="r" t="t"/>
              <a:pathLst>
                <a:path extrusionOk="0" h="1161" w="11313">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1203067" y="4178586"/>
              <a:ext cx="365787" cy="26121"/>
            </a:xfrm>
            <a:custGeom>
              <a:rect b="b" l="l" r="r" t="t"/>
              <a:pathLst>
                <a:path extrusionOk="0" h="815" w="11413">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1256110" y="4330535"/>
              <a:ext cx="418252" cy="138168"/>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1296268" y="4334798"/>
              <a:ext cx="7532" cy="114098"/>
            </a:xfrm>
            <a:custGeom>
              <a:rect b="b" l="l" r="r" t="t"/>
              <a:pathLst>
                <a:path extrusionOk="0" h="3560" w="235">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1315530" y="4335887"/>
              <a:ext cx="6474" cy="114066"/>
            </a:xfrm>
            <a:custGeom>
              <a:rect b="b" l="l" r="r" t="t"/>
              <a:pathLst>
                <a:path extrusionOk="0" h="3559" w="202">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1354631" y="4386751"/>
              <a:ext cx="226017" cy="18781"/>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1354631" y="4386751"/>
              <a:ext cx="226017" cy="19134"/>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1603628" y="4361591"/>
              <a:ext cx="8621" cy="103906"/>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1623980" y="4362649"/>
              <a:ext cx="12884" cy="103906"/>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1414597" y="4413000"/>
              <a:ext cx="115188" cy="589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1414597" y="4411846"/>
              <a:ext cx="115188" cy="8269"/>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1276974" y="4557577"/>
              <a:ext cx="425239" cy="115700"/>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293576" y="4573634"/>
              <a:ext cx="404343" cy="85189"/>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1291974" y="4444056"/>
              <a:ext cx="420945" cy="129610"/>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380880" y="4494375"/>
              <a:ext cx="255983" cy="37531"/>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294666" y="4608441"/>
              <a:ext cx="396298" cy="5929"/>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296268" y="4626645"/>
              <a:ext cx="399503" cy="7532"/>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9">
    <p:spTree>
      <p:nvGrpSpPr>
        <p:cNvPr id="302" name="Shape 302"/>
        <p:cNvGrpSpPr/>
        <p:nvPr/>
      </p:nvGrpSpPr>
      <p:grpSpPr>
        <a:xfrm>
          <a:off x="0" y="0"/>
          <a:ext cx="0" cy="0"/>
          <a:chOff x="0" y="0"/>
          <a:chExt cx="0" cy="0"/>
        </a:xfrm>
      </p:grpSpPr>
      <p:sp>
        <p:nvSpPr>
          <p:cNvPr id="303" name="Google Shape;303;p16"/>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txBox="1"/>
          <p:nvPr>
            <p:ph type="title"/>
          </p:nvPr>
        </p:nvSpPr>
        <p:spPr>
          <a:xfrm>
            <a:off x="3726000" y="2667600"/>
            <a:ext cx="3380400" cy="885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05" name="Google Shape;305;p16"/>
          <p:cNvSpPr txBox="1"/>
          <p:nvPr>
            <p:ph idx="1" type="subTitle"/>
          </p:nvPr>
        </p:nvSpPr>
        <p:spPr>
          <a:xfrm>
            <a:off x="3726100" y="1712900"/>
            <a:ext cx="3380400" cy="945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306" name="Google Shape;306;p16"/>
          <p:cNvGrpSpPr/>
          <p:nvPr/>
        </p:nvGrpSpPr>
        <p:grpSpPr>
          <a:xfrm>
            <a:off x="1980709" y="594611"/>
            <a:ext cx="656880" cy="622850"/>
            <a:chOff x="1980709" y="594611"/>
            <a:chExt cx="656880" cy="622850"/>
          </a:xfrm>
        </p:grpSpPr>
        <p:sp>
          <p:nvSpPr>
            <p:cNvPr id="307" name="Google Shape;307;p16"/>
            <p:cNvSpPr/>
            <p:nvPr/>
          </p:nvSpPr>
          <p:spPr>
            <a:xfrm>
              <a:off x="1980709" y="594611"/>
              <a:ext cx="656880" cy="622850"/>
            </a:xfrm>
            <a:custGeom>
              <a:rect b="b" l="l" r="r" t="t"/>
              <a:pathLst>
                <a:path extrusionOk="0" h="18651" w="1967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2298429" y="732365"/>
              <a:ext cx="145769" cy="185943"/>
            </a:xfrm>
            <a:custGeom>
              <a:rect b="b" l="l" r="r" t="t"/>
              <a:pathLst>
                <a:path extrusionOk="0" h="5568" w="4365">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2299497" y="646106"/>
              <a:ext cx="5377" cy="52029"/>
            </a:xfrm>
            <a:custGeom>
              <a:rect b="b" l="l" r="r" t="t"/>
              <a:pathLst>
                <a:path extrusionOk="0" h="1558" w="161">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406662" y="687816"/>
              <a:ext cx="38605" cy="36668"/>
            </a:xfrm>
            <a:custGeom>
              <a:rect b="b" l="l" r="r" t="t"/>
              <a:pathLst>
                <a:path extrusionOk="0" h="1098" w="1156">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2482202" y="778283"/>
              <a:ext cx="45551" cy="27117"/>
            </a:xfrm>
            <a:custGeom>
              <a:rect b="b" l="l" r="r" t="t"/>
              <a:pathLst>
                <a:path extrusionOk="0" h="812" w="1364">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2504142" y="910260"/>
              <a:ext cx="71298" cy="5377"/>
            </a:xfrm>
            <a:custGeom>
              <a:rect b="b" l="l" r="r" t="t"/>
              <a:pathLst>
                <a:path extrusionOk="0" h="161" w="2135">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2013402" y="905418"/>
              <a:ext cx="67525" cy="5410"/>
            </a:xfrm>
            <a:custGeom>
              <a:rect b="b" l="l" r="r" t="t"/>
              <a:pathLst>
                <a:path extrusionOk="0" h="162" w="2022">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2061625" y="1008208"/>
              <a:ext cx="55202" cy="43180"/>
            </a:xfrm>
            <a:custGeom>
              <a:rect b="b" l="l" r="r" t="t"/>
              <a:pathLst>
                <a:path extrusionOk="0" h="1293" w="1653">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2165016" y="1085918"/>
              <a:ext cx="38605" cy="59577"/>
            </a:xfrm>
            <a:custGeom>
              <a:rect b="b" l="l" r="r" t="t"/>
              <a:pathLst>
                <a:path extrusionOk="0" h="1784" w="1156">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2299497" y="1114370"/>
              <a:ext cx="5377" cy="71298"/>
            </a:xfrm>
            <a:custGeom>
              <a:rect b="b" l="l" r="r" t="t"/>
              <a:pathLst>
                <a:path extrusionOk="0" h="2135" w="161">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2401285" y="1091328"/>
              <a:ext cx="55235" cy="46853"/>
            </a:xfrm>
            <a:custGeom>
              <a:rect b="b" l="l" r="r" t="t"/>
              <a:pathLst>
                <a:path extrusionOk="0" h="1403" w="1654">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2482736" y="1015722"/>
              <a:ext cx="46085" cy="44649"/>
            </a:xfrm>
            <a:custGeom>
              <a:rect b="b" l="l" r="r" t="t"/>
              <a:pathLst>
                <a:path extrusionOk="0" h="1337" w="138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2072846" y="773541"/>
              <a:ext cx="40775" cy="38805"/>
            </a:xfrm>
            <a:custGeom>
              <a:rect b="b" l="l" r="r" t="t"/>
              <a:pathLst>
                <a:path extrusionOk="0" h="1162" w="1221">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2162344" y="680302"/>
              <a:ext cx="40208" cy="38271"/>
            </a:xfrm>
            <a:custGeom>
              <a:rect b="b" l="l" r="r" t="t"/>
              <a:pathLst>
                <a:path extrusionOk="0" h="1146" w="1204">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6"/>
          <p:cNvGrpSpPr/>
          <p:nvPr/>
        </p:nvGrpSpPr>
        <p:grpSpPr>
          <a:xfrm>
            <a:off x="-94857" y="1618000"/>
            <a:ext cx="906006" cy="595800"/>
            <a:chOff x="-94857" y="1618000"/>
            <a:chExt cx="906006" cy="595800"/>
          </a:xfrm>
        </p:grpSpPr>
        <p:sp>
          <p:nvSpPr>
            <p:cNvPr id="322" name="Google Shape;322;p16"/>
            <p:cNvSpPr/>
            <p:nvPr/>
          </p:nvSpPr>
          <p:spPr>
            <a:xfrm>
              <a:off x="-94857" y="1618000"/>
              <a:ext cx="906006" cy="595800"/>
            </a:xfrm>
            <a:custGeom>
              <a:rect b="b" l="l" r="r" t="t"/>
              <a:pathLst>
                <a:path extrusionOk="0" h="17841" w="27130">
                  <a:moveTo>
                    <a:pt x="0" y="1"/>
                  </a:moveTo>
                  <a:lnTo>
                    <a:pt x="0" y="17841"/>
                  </a:lnTo>
                  <a:lnTo>
                    <a:pt x="27130" y="17841"/>
                  </a:lnTo>
                  <a:lnTo>
                    <a:pt x="2713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a:off x="-63266" y="1642646"/>
              <a:ext cx="842289" cy="544372"/>
            </a:xfrm>
            <a:custGeom>
              <a:rect b="b" l="l" r="r" t="t"/>
              <a:pathLst>
                <a:path extrusionOk="0" h="16301" w="25222">
                  <a:moveTo>
                    <a:pt x="1" y="1"/>
                  </a:moveTo>
                  <a:lnTo>
                    <a:pt x="1" y="16301"/>
                  </a:lnTo>
                  <a:lnTo>
                    <a:pt x="25221" y="16301"/>
                  </a:lnTo>
                  <a:lnTo>
                    <a:pt x="2522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220692" y="1840879"/>
              <a:ext cx="274908" cy="150044"/>
            </a:xfrm>
            <a:custGeom>
              <a:rect b="b" l="l" r="r" t="t"/>
              <a:pathLst>
                <a:path extrusionOk="0" h="4493" w="8232">
                  <a:moveTo>
                    <a:pt x="1" y="1"/>
                  </a:moveTo>
                  <a:lnTo>
                    <a:pt x="1" y="4493"/>
                  </a:lnTo>
                  <a:lnTo>
                    <a:pt x="8231" y="4493"/>
                  </a:lnTo>
                  <a:lnTo>
                    <a:pt x="823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6"/>
          <p:cNvGrpSpPr/>
          <p:nvPr/>
        </p:nvGrpSpPr>
        <p:grpSpPr>
          <a:xfrm>
            <a:off x="7881171" y="2280917"/>
            <a:ext cx="978340" cy="2392217"/>
            <a:chOff x="7881171" y="2278620"/>
            <a:chExt cx="978340" cy="2392217"/>
          </a:xfrm>
        </p:grpSpPr>
        <p:sp>
          <p:nvSpPr>
            <p:cNvPr id="326" name="Google Shape;326;p16"/>
            <p:cNvSpPr/>
            <p:nvPr/>
          </p:nvSpPr>
          <p:spPr>
            <a:xfrm>
              <a:off x="8442641" y="2530953"/>
              <a:ext cx="373456" cy="90567"/>
            </a:xfrm>
            <a:custGeom>
              <a:rect b="b" l="l" r="r" t="t"/>
              <a:pathLst>
                <a:path extrusionOk="0" h="2712" w="11183">
                  <a:moveTo>
                    <a:pt x="1" y="0"/>
                  </a:moveTo>
                  <a:lnTo>
                    <a:pt x="241" y="2712"/>
                  </a:lnTo>
                  <a:lnTo>
                    <a:pt x="11183" y="2712"/>
                  </a:lnTo>
                  <a:lnTo>
                    <a:pt x="11183" y="819"/>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8463547" y="2479525"/>
              <a:ext cx="347208" cy="78244"/>
            </a:xfrm>
            <a:custGeom>
              <a:rect b="b" l="l" r="r" t="t"/>
              <a:pathLst>
                <a:path extrusionOk="0" h="2343" w="10397">
                  <a:moveTo>
                    <a:pt x="0" y="0"/>
                  </a:moveTo>
                  <a:lnTo>
                    <a:pt x="0" y="1589"/>
                  </a:lnTo>
                  <a:lnTo>
                    <a:pt x="10188" y="2343"/>
                  </a:lnTo>
                  <a:lnTo>
                    <a:pt x="1039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429250" y="2431302"/>
              <a:ext cx="349879" cy="48256"/>
            </a:xfrm>
            <a:custGeom>
              <a:rect b="b" l="l" r="r" t="t"/>
              <a:pathLst>
                <a:path extrusionOk="0" h="1445" w="10477">
                  <a:moveTo>
                    <a:pt x="1" y="0"/>
                  </a:moveTo>
                  <a:lnTo>
                    <a:pt x="209" y="1444"/>
                  </a:lnTo>
                  <a:lnTo>
                    <a:pt x="10477" y="1444"/>
                  </a:lnTo>
                  <a:lnTo>
                    <a:pt x="1047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8463547" y="2479525"/>
              <a:ext cx="335419" cy="11822"/>
            </a:xfrm>
            <a:custGeom>
              <a:rect b="b" l="l" r="r" t="t"/>
              <a:pathLst>
                <a:path extrusionOk="0" h="354" w="10044">
                  <a:moveTo>
                    <a:pt x="0" y="0"/>
                  </a:moveTo>
                  <a:lnTo>
                    <a:pt x="0" y="353"/>
                  </a:lnTo>
                  <a:lnTo>
                    <a:pt x="1004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8463547" y="2532556"/>
              <a:ext cx="341297" cy="25213"/>
            </a:xfrm>
            <a:custGeom>
              <a:rect b="b" l="l" r="r" t="t"/>
              <a:pathLst>
                <a:path extrusionOk="0" h="755" w="10220">
                  <a:moveTo>
                    <a:pt x="0" y="1"/>
                  </a:moveTo>
                  <a:lnTo>
                    <a:pt x="10188" y="755"/>
                  </a:lnTo>
                  <a:lnTo>
                    <a:pt x="10220" y="370"/>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8650525" y="2504705"/>
              <a:ext cx="148441" cy="7514"/>
            </a:xfrm>
            <a:custGeom>
              <a:rect b="b" l="l" r="r" t="t"/>
              <a:pathLst>
                <a:path extrusionOk="0" h="225" w="4445">
                  <a:moveTo>
                    <a:pt x="1765" y="0"/>
                  </a:moveTo>
                  <a:lnTo>
                    <a:pt x="1" y="225"/>
                  </a:lnTo>
                  <a:lnTo>
                    <a:pt x="4445" y="225"/>
                  </a:lnTo>
                  <a:lnTo>
                    <a:pt x="176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8447484" y="2583984"/>
              <a:ext cx="110938" cy="8082"/>
            </a:xfrm>
            <a:custGeom>
              <a:rect b="b" l="l" r="r" t="t"/>
              <a:pathLst>
                <a:path extrusionOk="0" h="242" w="3322">
                  <a:moveTo>
                    <a:pt x="0" y="1"/>
                  </a:moveTo>
                  <a:lnTo>
                    <a:pt x="16" y="241"/>
                  </a:lnTo>
                  <a:lnTo>
                    <a:pt x="332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8550874" y="2448434"/>
              <a:ext cx="228789" cy="7013"/>
            </a:xfrm>
            <a:custGeom>
              <a:rect b="b" l="l" r="r" t="t"/>
              <a:pathLst>
                <a:path extrusionOk="0" h="210" w="6851">
                  <a:moveTo>
                    <a:pt x="6835" y="1"/>
                  </a:moveTo>
                  <a:lnTo>
                    <a:pt x="0" y="209"/>
                  </a:lnTo>
                  <a:cubicBezTo>
                    <a:pt x="0" y="209"/>
                    <a:pt x="6851" y="161"/>
                    <a:pt x="68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7992076" y="2278620"/>
              <a:ext cx="390588" cy="52530"/>
            </a:xfrm>
            <a:custGeom>
              <a:rect b="b" l="l" r="r" t="t"/>
              <a:pathLst>
                <a:path extrusionOk="0" h="1573" w="11696">
                  <a:moveTo>
                    <a:pt x="0" y="0"/>
                  </a:moveTo>
                  <a:lnTo>
                    <a:pt x="0" y="1572"/>
                  </a:lnTo>
                  <a:lnTo>
                    <a:pt x="11696" y="1572"/>
                  </a:lnTo>
                  <a:lnTo>
                    <a:pt x="11696"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8042970" y="2280758"/>
              <a:ext cx="4842" cy="49324"/>
            </a:xfrm>
            <a:custGeom>
              <a:rect b="b" l="l" r="r" t="t"/>
              <a:pathLst>
                <a:path extrusionOk="0" h="1477" w="145">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8034387" y="2279689"/>
              <a:ext cx="4842" cy="49324"/>
            </a:xfrm>
            <a:custGeom>
              <a:rect b="b" l="l" r="r" t="t"/>
              <a:pathLst>
                <a:path extrusionOk="0" h="1477" w="145">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8349970" y="2280758"/>
              <a:ext cx="4842" cy="49324"/>
            </a:xfrm>
            <a:custGeom>
              <a:rect b="b" l="l" r="r" t="t"/>
              <a:pathLst>
                <a:path extrusionOk="0" h="1477" w="145">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8341388" y="2279689"/>
              <a:ext cx="4842" cy="49324"/>
            </a:xfrm>
            <a:custGeom>
              <a:rect b="b" l="l" r="r" t="t"/>
              <a:pathLst>
                <a:path extrusionOk="0" h="1477" w="145">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8093330" y="2303800"/>
              <a:ext cx="199335" cy="4842"/>
            </a:xfrm>
            <a:custGeom>
              <a:rect b="b" l="l" r="r" t="t"/>
              <a:pathLst>
                <a:path extrusionOk="0" h="145" w="5969">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7990440" y="2513821"/>
              <a:ext cx="390621" cy="103959"/>
            </a:xfrm>
            <a:custGeom>
              <a:rect b="b" l="l" r="r" t="t"/>
              <a:pathLst>
                <a:path extrusionOk="0" h="3113" w="11697">
                  <a:moveTo>
                    <a:pt x="1" y="0"/>
                  </a:moveTo>
                  <a:lnTo>
                    <a:pt x="1" y="3112"/>
                  </a:lnTo>
                  <a:lnTo>
                    <a:pt x="11697" y="3112"/>
                  </a:lnTo>
                  <a:lnTo>
                    <a:pt x="1169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7991542" y="2522370"/>
              <a:ext cx="394362" cy="90634"/>
            </a:xfrm>
            <a:custGeom>
              <a:rect b="b" l="l" r="r" t="t"/>
              <a:pathLst>
                <a:path extrusionOk="0" h="2714" w="11809">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8025271" y="2332186"/>
              <a:ext cx="355790" cy="181134"/>
            </a:xfrm>
            <a:custGeom>
              <a:rect b="b" l="l" r="r" t="t"/>
              <a:pathLst>
                <a:path extrusionOk="0" h="5424" w="10654">
                  <a:moveTo>
                    <a:pt x="1" y="0"/>
                  </a:moveTo>
                  <a:lnTo>
                    <a:pt x="1" y="5423"/>
                  </a:lnTo>
                  <a:lnTo>
                    <a:pt x="10654" y="5423"/>
                  </a:lnTo>
                  <a:lnTo>
                    <a:pt x="1065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8082075" y="2338598"/>
              <a:ext cx="4842" cy="175257"/>
            </a:xfrm>
            <a:custGeom>
              <a:rect b="b" l="l" r="r" t="t"/>
              <a:pathLst>
                <a:path extrusionOk="0" h="5248" w="145">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8108858" y="2336461"/>
              <a:ext cx="4842" cy="173086"/>
            </a:xfrm>
            <a:custGeom>
              <a:rect b="b" l="l" r="r" t="t"/>
              <a:pathLst>
                <a:path extrusionOk="0" h="5183" w="145">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8338182" y="2330583"/>
              <a:ext cx="4842" cy="182170"/>
            </a:xfrm>
            <a:custGeom>
              <a:rect b="b" l="l" r="r" t="t"/>
              <a:pathLst>
                <a:path extrusionOk="0" h="5455" w="145">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8306557" y="2333255"/>
              <a:ext cx="4842" cy="177361"/>
            </a:xfrm>
            <a:custGeom>
              <a:rect b="b" l="l" r="r" t="t"/>
              <a:pathLst>
                <a:path extrusionOk="0" h="5311" w="145">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7881171" y="2615075"/>
              <a:ext cx="529378" cy="1712329"/>
            </a:xfrm>
            <a:custGeom>
              <a:rect b="b" l="l" r="r" t="t"/>
              <a:pathLst>
                <a:path extrusionOk="0" h="51275" w="15852">
                  <a:moveTo>
                    <a:pt x="0" y="0"/>
                  </a:moveTo>
                  <a:lnTo>
                    <a:pt x="0" y="51275"/>
                  </a:lnTo>
                  <a:lnTo>
                    <a:pt x="15851" y="51275"/>
                  </a:lnTo>
                  <a:lnTo>
                    <a:pt x="1585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8410515" y="2615609"/>
              <a:ext cx="448996" cy="1711794"/>
            </a:xfrm>
            <a:custGeom>
              <a:rect b="b" l="l" r="r" t="t"/>
              <a:pathLst>
                <a:path extrusionOk="0" h="51259" w="13445">
                  <a:moveTo>
                    <a:pt x="0" y="0"/>
                  </a:moveTo>
                  <a:lnTo>
                    <a:pt x="0" y="51259"/>
                  </a:lnTo>
                  <a:lnTo>
                    <a:pt x="13444" y="51259"/>
                  </a:lnTo>
                  <a:lnTo>
                    <a:pt x="1344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7922414" y="2684704"/>
              <a:ext cx="424885" cy="368647"/>
            </a:xfrm>
            <a:custGeom>
              <a:rect b="b" l="l" r="r" t="t"/>
              <a:pathLst>
                <a:path extrusionOk="0" h="11039" w="12723">
                  <a:moveTo>
                    <a:pt x="0" y="1"/>
                  </a:moveTo>
                  <a:lnTo>
                    <a:pt x="0" y="11039"/>
                  </a:lnTo>
                  <a:lnTo>
                    <a:pt x="12723" y="11039"/>
                  </a:lnTo>
                  <a:lnTo>
                    <a:pt x="1272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7922414" y="3095128"/>
              <a:ext cx="424885" cy="369182"/>
            </a:xfrm>
            <a:custGeom>
              <a:rect b="b" l="l" r="r" t="t"/>
              <a:pathLst>
                <a:path extrusionOk="0" h="11055" w="12723">
                  <a:moveTo>
                    <a:pt x="0" y="0"/>
                  </a:moveTo>
                  <a:lnTo>
                    <a:pt x="0" y="11054"/>
                  </a:lnTo>
                  <a:lnTo>
                    <a:pt x="12723" y="11054"/>
                  </a:lnTo>
                  <a:lnTo>
                    <a:pt x="1272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7922414" y="3506054"/>
              <a:ext cx="424885" cy="368647"/>
            </a:xfrm>
            <a:custGeom>
              <a:rect b="b" l="l" r="r" t="t"/>
              <a:pathLst>
                <a:path extrusionOk="0" h="11039" w="12723">
                  <a:moveTo>
                    <a:pt x="0" y="0"/>
                  </a:moveTo>
                  <a:lnTo>
                    <a:pt x="0" y="11038"/>
                  </a:lnTo>
                  <a:lnTo>
                    <a:pt x="12723" y="11038"/>
                  </a:lnTo>
                  <a:lnTo>
                    <a:pt x="1272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7922414" y="3916445"/>
              <a:ext cx="424885" cy="369182"/>
            </a:xfrm>
            <a:custGeom>
              <a:rect b="b" l="l" r="r" t="t"/>
              <a:pathLst>
                <a:path extrusionOk="0" h="11055" w="12723">
                  <a:moveTo>
                    <a:pt x="0" y="1"/>
                  </a:moveTo>
                  <a:lnTo>
                    <a:pt x="0" y="11055"/>
                  </a:lnTo>
                  <a:lnTo>
                    <a:pt x="12723" y="11055"/>
                  </a:lnTo>
                  <a:lnTo>
                    <a:pt x="1272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8100276" y="2737768"/>
              <a:ext cx="34330" cy="29722"/>
            </a:xfrm>
            <a:custGeom>
              <a:rect b="b" l="l" r="r" t="t"/>
              <a:pathLst>
                <a:path extrusionOk="0" h="890" w="1028">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8100276" y="3153503"/>
              <a:ext cx="34330" cy="29488"/>
            </a:xfrm>
            <a:custGeom>
              <a:rect b="b" l="l" r="r" t="t"/>
              <a:pathLst>
                <a:path extrusionOk="0" h="883" w="1028">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8100276" y="3568736"/>
              <a:ext cx="34330" cy="29488"/>
            </a:xfrm>
            <a:custGeom>
              <a:rect b="b" l="l" r="r" t="t"/>
              <a:pathLst>
                <a:path extrusionOk="0" h="883" w="1028">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8100276" y="3984504"/>
              <a:ext cx="34330" cy="29287"/>
            </a:xfrm>
            <a:custGeom>
              <a:rect b="b" l="l" r="r" t="t"/>
              <a:pathLst>
                <a:path extrusionOk="0" h="877" w="1028">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7881171" y="4327370"/>
              <a:ext cx="61113" cy="343468"/>
            </a:xfrm>
            <a:custGeom>
              <a:rect b="b" l="l" r="r" t="t"/>
              <a:pathLst>
                <a:path extrusionOk="0" h="10285" w="1830">
                  <a:moveTo>
                    <a:pt x="0" y="1"/>
                  </a:moveTo>
                  <a:lnTo>
                    <a:pt x="0" y="10285"/>
                  </a:lnTo>
                  <a:lnTo>
                    <a:pt x="1829" y="10285"/>
                  </a:lnTo>
                  <a:lnTo>
                    <a:pt x="182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
            <p:cNvSpPr/>
            <p:nvPr/>
          </p:nvSpPr>
          <p:spPr>
            <a:xfrm>
              <a:off x="8347265" y="4327370"/>
              <a:ext cx="61113" cy="343468"/>
            </a:xfrm>
            <a:custGeom>
              <a:rect b="b" l="l" r="r" t="t"/>
              <a:pathLst>
                <a:path extrusionOk="0" h="10285" w="1830">
                  <a:moveTo>
                    <a:pt x="1" y="1"/>
                  </a:moveTo>
                  <a:lnTo>
                    <a:pt x="1" y="10285"/>
                  </a:lnTo>
                  <a:lnTo>
                    <a:pt x="1830" y="10285"/>
                  </a:lnTo>
                  <a:lnTo>
                    <a:pt x="183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6"/>
            <p:cNvSpPr/>
            <p:nvPr/>
          </p:nvSpPr>
          <p:spPr>
            <a:xfrm>
              <a:off x="8791953" y="4327370"/>
              <a:ext cx="61113" cy="343468"/>
            </a:xfrm>
            <a:custGeom>
              <a:rect b="b" l="l" r="r" t="t"/>
              <a:pathLst>
                <a:path extrusionOk="0" h="10285" w="1830">
                  <a:moveTo>
                    <a:pt x="1" y="1"/>
                  </a:moveTo>
                  <a:lnTo>
                    <a:pt x="1" y="10285"/>
                  </a:lnTo>
                  <a:lnTo>
                    <a:pt x="1830" y="10285"/>
                  </a:lnTo>
                  <a:lnTo>
                    <a:pt x="183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
    <p:spTree>
      <p:nvGrpSpPr>
        <p:cNvPr id="360" name="Shape 360"/>
        <p:cNvGrpSpPr/>
        <p:nvPr/>
      </p:nvGrpSpPr>
      <p:grpSpPr>
        <a:xfrm>
          <a:off x="0" y="0"/>
          <a:ext cx="0" cy="0"/>
          <a:chOff x="0" y="0"/>
          <a:chExt cx="0" cy="0"/>
        </a:xfrm>
      </p:grpSpPr>
      <p:sp>
        <p:nvSpPr>
          <p:cNvPr id="361" name="Google Shape;361;p1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txBox="1"/>
          <p:nvPr>
            <p:ph type="title"/>
          </p:nvPr>
        </p:nvSpPr>
        <p:spPr>
          <a:xfrm>
            <a:off x="2030400" y="4089600"/>
            <a:ext cx="3412800" cy="51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63" name="Google Shape;363;p17"/>
          <p:cNvSpPr txBox="1"/>
          <p:nvPr>
            <p:ph idx="1" type="subTitle"/>
          </p:nvPr>
        </p:nvSpPr>
        <p:spPr>
          <a:xfrm>
            <a:off x="2030400" y="2937600"/>
            <a:ext cx="3412800" cy="1152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100"/>
              <a:buNone/>
              <a:defRPr sz="12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grpSp>
        <p:nvGrpSpPr>
          <p:cNvPr id="364" name="Google Shape;364;p17"/>
          <p:cNvGrpSpPr/>
          <p:nvPr/>
        </p:nvGrpSpPr>
        <p:grpSpPr>
          <a:xfrm>
            <a:off x="1945085" y="396919"/>
            <a:ext cx="1483402" cy="2385706"/>
            <a:chOff x="1945085" y="396919"/>
            <a:chExt cx="1483402" cy="2385706"/>
          </a:xfrm>
        </p:grpSpPr>
        <p:sp>
          <p:nvSpPr>
            <p:cNvPr id="365" name="Google Shape;365;p17"/>
            <p:cNvSpPr/>
            <p:nvPr/>
          </p:nvSpPr>
          <p:spPr>
            <a:xfrm>
              <a:off x="2062901" y="481499"/>
              <a:ext cx="1272930" cy="2227219"/>
            </a:xfrm>
            <a:custGeom>
              <a:rect b="b" l="l" r="r" t="t"/>
              <a:pathLst>
                <a:path extrusionOk="0" h="69492" w="39717">
                  <a:moveTo>
                    <a:pt x="0" y="1"/>
                  </a:moveTo>
                  <a:lnTo>
                    <a:pt x="0" y="69492"/>
                  </a:lnTo>
                  <a:lnTo>
                    <a:pt x="39717" y="69492"/>
                  </a:lnTo>
                  <a:lnTo>
                    <a:pt x="3971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2044151" y="456339"/>
              <a:ext cx="632475" cy="2273787"/>
            </a:xfrm>
            <a:custGeom>
              <a:rect b="b" l="l" r="r" t="t"/>
              <a:pathLst>
                <a:path extrusionOk="0" h="70945" w="19734">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2722105" y="452045"/>
              <a:ext cx="632475" cy="2273819"/>
            </a:xfrm>
            <a:custGeom>
              <a:rect b="b" l="l" r="r" t="t"/>
              <a:pathLst>
                <a:path extrusionOk="0" h="70946" w="19734">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a:off x="1945085" y="396919"/>
              <a:ext cx="1483402" cy="2385706"/>
            </a:xfrm>
            <a:custGeom>
              <a:rect b="b" l="l" r="r" t="t"/>
              <a:pathLst>
                <a:path extrusionOk="0" h="74437" w="46284">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7"/>
          <p:cNvGrpSpPr/>
          <p:nvPr/>
        </p:nvGrpSpPr>
        <p:grpSpPr>
          <a:xfrm>
            <a:off x="4595844" y="396919"/>
            <a:ext cx="1483402" cy="2385706"/>
            <a:chOff x="4595844" y="396919"/>
            <a:chExt cx="1483402" cy="2385706"/>
          </a:xfrm>
        </p:grpSpPr>
        <p:sp>
          <p:nvSpPr>
            <p:cNvPr id="370" name="Google Shape;370;p17"/>
            <p:cNvSpPr/>
            <p:nvPr/>
          </p:nvSpPr>
          <p:spPr>
            <a:xfrm>
              <a:off x="4713660" y="481499"/>
              <a:ext cx="1272962" cy="2227219"/>
            </a:xfrm>
            <a:custGeom>
              <a:rect b="b" l="l" r="r" t="t"/>
              <a:pathLst>
                <a:path extrusionOk="0" h="69492" w="39718">
                  <a:moveTo>
                    <a:pt x="1" y="1"/>
                  </a:moveTo>
                  <a:lnTo>
                    <a:pt x="1" y="69492"/>
                  </a:lnTo>
                  <a:lnTo>
                    <a:pt x="39717" y="69492"/>
                  </a:lnTo>
                  <a:lnTo>
                    <a:pt x="3971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a:off x="4694943" y="456339"/>
              <a:ext cx="632443" cy="2273787"/>
            </a:xfrm>
            <a:custGeom>
              <a:rect b="b" l="l" r="r" t="t"/>
              <a:pathLst>
                <a:path extrusionOk="0" h="70945" w="19733">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a:off x="5372896" y="452045"/>
              <a:ext cx="632443" cy="2273819"/>
            </a:xfrm>
            <a:custGeom>
              <a:rect b="b" l="l" r="r" t="t"/>
              <a:pathLst>
                <a:path extrusionOk="0" h="70946" w="19733">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a:off x="4595844" y="396919"/>
              <a:ext cx="1483402" cy="2385706"/>
            </a:xfrm>
            <a:custGeom>
              <a:rect b="b" l="l" r="r" t="t"/>
              <a:pathLst>
                <a:path extrusionOk="0" h="74437" w="46284">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17"/>
          <p:cNvGrpSpPr/>
          <p:nvPr/>
        </p:nvGrpSpPr>
        <p:grpSpPr>
          <a:xfrm>
            <a:off x="146197" y="2917586"/>
            <a:ext cx="1147614" cy="1754866"/>
            <a:chOff x="146197" y="2914863"/>
            <a:chExt cx="1147614" cy="1754866"/>
          </a:xfrm>
        </p:grpSpPr>
        <p:sp>
          <p:nvSpPr>
            <p:cNvPr id="375" name="Google Shape;375;p17"/>
            <p:cNvSpPr/>
            <p:nvPr/>
          </p:nvSpPr>
          <p:spPr>
            <a:xfrm>
              <a:off x="1194713"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808607" y="4349485"/>
              <a:ext cx="99099" cy="320244"/>
            </a:xfrm>
            <a:custGeom>
              <a:rect b="b" l="l" r="r" t="t"/>
              <a:pathLst>
                <a:path extrusionOk="0" h="9992" w="3092">
                  <a:moveTo>
                    <a:pt x="1" y="0"/>
                  </a:moveTo>
                  <a:lnTo>
                    <a:pt x="1772" y="9992"/>
                  </a:lnTo>
                  <a:lnTo>
                    <a:pt x="3092" y="9992"/>
                  </a:lnTo>
                  <a:lnTo>
                    <a:pt x="3092" y="101"/>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425193" y="4349485"/>
              <a:ext cx="99643" cy="320244"/>
            </a:xfrm>
            <a:custGeom>
              <a:rect b="b" l="l" r="r" t="t"/>
              <a:pathLst>
                <a:path extrusionOk="0" h="9992" w="3109">
                  <a:moveTo>
                    <a:pt x="3108" y="0"/>
                  </a:moveTo>
                  <a:lnTo>
                    <a:pt x="0" y="101"/>
                  </a:lnTo>
                  <a:lnTo>
                    <a:pt x="0" y="9992"/>
                  </a:lnTo>
                  <a:lnTo>
                    <a:pt x="1320" y="9992"/>
                  </a:lnTo>
                  <a:lnTo>
                    <a:pt x="310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154210" y="4349485"/>
              <a:ext cx="99099" cy="320244"/>
            </a:xfrm>
            <a:custGeom>
              <a:rect b="b" l="l" r="r" t="t"/>
              <a:pathLst>
                <a:path extrusionOk="0" h="9992" w="3092">
                  <a:moveTo>
                    <a:pt x="3092" y="0"/>
                  </a:moveTo>
                  <a:lnTo>
                    <a:pt x="1" y="101"/>
                  </a:lnTo>
                  <a:lnTo>
                    <a:pt x="1" y="9992"/>
                  </a:lnTo>
                  <a:lnTo>
                    <a:pt x="1321" y="9992"/>
                  </a:lnTo>
                  <a:lnTo>
                    <a:pt x="3092"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983183" y="3637687"/>
              <a:ext cx="310629" cy="721926"/>
            </a:xfrm>
            <a:custGeom>
              <a:rect b="b" l="l" r="r" t="t"/>
              <a:pathLst>
                <a:path extrusionOk="0" h="22525" w="9692">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154210" y="2914863"/>
              <a:ext cx="897015" cy="1329146"/>
            </a:xfrm>
            <a:custGeom>
              <a:rect b="b" l="l" r="r" t="t"/>
              <a:pathLst>
                <a:path extrusionOk="0" h="41471" w="27988">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a:off x="162254" y="4008249"/>
              <a:ext cx="1080694" cy="347166"/>
            </a:xfrm>
            <a:custGeom>
              <a:rect b="b" l="l" r="r" t="t"/>
              <a:pathLst>
                <a:path extrusionOk="0" h="10832" w="33719">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508202" y="4007832"/>
              <a:ext cx="749746" cy="341557"/>
            </a:xfrm>
            <a:custGeom>
              <a:rect b="b" l="l" r="r" t="t"/>
              <a:pathLst>
                <a:path extrusionOk="0" h="10657" w="23393">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a:off x="342183" y="2936048"/>
              <a:ext cx="583727" cy="696959"/>
            </a:xfrm>
            <a:custGeom>
              <a:rect b="b" l="l" r="r" t="t"/>
              <a:pathLst>
                <a:path extrusionOk="0" h="21746" w="18213">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p:nvPr/>
          </p:nvSpPr>
          <p:spPr>
            <a:xfrm>
              <a:off x="575123" y="3303501"/>
              <a:ext cx="26281" cy="109419"/>
            </a:xfrm>
            <a:custGeom>
              <a:rect b="b" l="l" r="r" t="t"/>
              <a:pathLst>
                <a:path extrusionOk="0" h="3414" w="82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7"/>
            <p:cNvSpPr/>
            <p:nvPr/>
          </p:nvSpPr>
          <p:spPr>
            <a:xfrm>
              <a:off x="826811" y="3303501"/>
              <a:ext cx="26281" cy="109419"/>
            </a:xfrm>
            <a:custGeom>
              <a:rect b="b" l="l" r="r" t="t"/>
              <a:pathLst>
                <a:path extrusionOk="0" h="3414" w="82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p:nvPr/>
          </p:nvSpPr>
          <p:spPr>
            <a:xfrm>
              <a:off x="152607" y="3623777"/>
              <a:ext cx="372229" cy="739650"/>
            </a:xfrm>
            <a:custGeom>
              <a:rect b="b" l="l" r="r" t="t"/>
              <a:pathLst>
                <a:path extrusionOk="0" h="23078" w="11614">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
            <p:cNvSpPr/>
            <p:nvPr/>
          </p:nvSpPr>
          <p:spPr>
            <a:xfrm>
              <a:off x="146197" y="3630732"/>
              <a:ext cx="281175" cy="734554"/>
            </a:xfrm>
            <a:custGeom>
              <a:rect b="b" l="l" r="r" t="t"/>
              <a:pathLst>
                <a:path extrusionOk="0" h="22919" w="8773">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7"/>
            <p:cNvSpPr/>
            <p:nvPr/>
          </p:nvSpPr>
          <p:spPr>
            <a:xfrm>
              <a:off x="238309" y="3954821"/>
              <a:ext cx="26794" cy="33620"/>
            </a:xfrm>
            <a:custGeom>
              <a:rect b="b" l="l" r="r" t="t"/>
              <a:pathLst>
                <a:path extrusionOk="0" h="1049" w="836">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7"/>
            <p:cNvSpPr/>
            <p:nvPr/>
          </p:nvSpPr>
          <p:spPr>
            <a:xfrm>
              <a:off x="250071" y="3845018"/>
              <a:ext cx="50927" cy="115733"/>
            </a:xfrm>
            <a:custGeom>
              <a:rect b="b" l="l" r="r" t="t"/>
              <a:pathLst>
                <a:path extrusionOk="0" h="3611" w="1589">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7"/>
            <p:cNvSpPr/>
            <p:nvPr/>
          </p:nvSpPr>
          <p:spPr>
            <a:xfrm>
              <a:off x="198150" y="3855723"/>
              <a:ext cx="48748" cy="106630"/>
            </a:xfrm>
            <a:custGeom>
              <a:rect b="b" l="l" r="r" t="t"/>
              <a:pathLst>
                <a:path extrusionOk="0" h="3327" w="1521">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7"/>
            <p:cNvSpPr/>
            <p:nvPr/>
          </p:nvSpPr>
          <p:spPr>
            <a:xfrm>
              <a:off x="259174" y="3984275"/>
              <a:ext cx="40191" cy="179961"/>
            </a:xfrm>
            <a:custGeom>
              <a:rect b="b" l="l" r="r" t="t"/>
              <a:pathLst>
                <a:path extrusionOk="0" h="5615" w="1254">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7"/>
            <p:cNvSpPr/>
            <p:nvPr/>
          </p:nvSpPr>
          <p:spPr>
            <a:xfrm>
              <a:off x="199753" y="3984788"/>
              <a:ext cx="46088" cy="110380"/>
            </a:xfrm>
            <a:custGeom>
              <a:rect b="b" l="l" r="r" t="t"/>
              <a:pathLst>
                <a:path extrusionOk="0" h="3444" w="1438">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2">
    <p:spTree>
      <p:nvGrpSpPr>
        <p:cNvPr id="393" name="Shape 393"/>
        <p:cNvGrpSpPr/>
        <p:nvPr/>
      </p:nvGrpSpPr>
      <p:grpSpPr>
        <a:xfrm>
          <a:off x="0" y="0"/>
          <a:ext cx="0" cy="0"/>
          <a:chOff x="0" y="0"/>
          <a:chExt cx="0" cy="0"/>
        </a:xfrm>
      </p:grpSpPr>
      <p:sp>
        <p:nvSpPr>
          <p:cNvPr id="394" name="Google Shape;394;p1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txBox="1"/>
          <p:nvPr>
            <p:ph type="title"/>
          </p:nvPr>
        </p:nvSpPr>
        <p:spPr>
          <a:xfrm>
            <a:off x="3726000" y="4089600"/>
            <a:ext cx="3380400" cy="51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96" name="Google Shape;396;p18"/>
          <p:cNvSpPr txBox="1"/>
          <p:nvPr>
            <p:ph idx="1" type="subTitle"/>
          </p:nvPr>
        </p:nvSpPr>
        <p:spPr>
          <a:xfrm>
            <a:off x="3726000" y="2935650"/>
            <a:ext cx="3380400" cy="1153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sz="12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grpSp>
        <p:nvGrpSpPr>
          <p:cNvPr id="397" name="Google Shape;397;p18"/>
          <p:cNvGrpSpPr/>
          <p:nvPr/>
        </p:nvGrpSpPr>
        <p:grpSpPr>
          <a:xfrm>
            <a:off x="3519477" y="424219"/>
            <a:ext cx="1304531" cy="2282345"/>
            <a:chOff x="3519477" y="424219"/>
            <a:chExt cx="1304531" cy="2282345"/>
          </a:xfrm>
        </p:grpSpPr>
        <p:sp>
          <p:nvSpPr>
            <p:cNvPr id="398" name="Google Shape;398;p18"/>
            <p:cNvSpPr/>
            <p:nvPr/>
          </p:nvSpPr>
          <p:spPr>
            <a:xfrm>
              <a:off x="3519477" y="972018"/>
              <a:ext cx="276912" cy="593374"/>
            </a:xfrm>
            <a:custGeom>
              <a:rect b="b" l="l" r="r" t="t"/>
              <a:pathLst>
                <a:path extrusionOk="0" h="18514" w="8640">
                  <a:moveTo>
                    <a:pt x="1" y="1"/>
                  </a:moveTo>
                  <a:lnTo>
                    <a:pt x="1" y="18514"/>
                  </a:lnTo>
                  <a:lnTo>
                    <a:pt x="8639" y="18514"/>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3808119" y="1606608"/>
              <a:ext cx="340083" cy="573022"/>
            </a:xfrm>
            <a:custGeom>
              <a:rect b="b" l="l" r="r" t="t"/>
              <a:pathLst>
                <a:path extrusionOk="0" h="17879" w="10611">
                  <a:moveTo>
                    <a:pt x="1" y="0"/>
                  </a:moveTo>
                  <a:lnTo>
                    <a:pt x="1" y="17879"/>
                  </a:lnTo>
                  <a:lnTo>
                    <a:pt x="10611" y="17879"/>
                  </a:lnTo>
                  <a:lnTo>
                    <a:pt x="1061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4189931" y="424219"/>
              <a:ext cx="634077" cy="537671"/>
            </a:xfrm>
            <a:custGeom>
              <a:rect b="b" l="l" r="r" t="t"/>
              <a:pathLst>
                <a:path extrusionOk="0" h="16776" w="19784">
                  <a:moveTo>
                    <a:pt x="1" y="0"/>
                  </a:moveTo>
                  <a:lnTo>
                    <a:pt x="1" y="16775"/>
                  </a:lnTo>
                  <a:lnTo>
                    <a:pt x="10076" y="16775"/>
                  </a:lnTo>
                  <a:lnTo>
                    <a:pt x="10076" y="368"/>
                  </a:lnTo>
                  <a:lnTo>
                    <a:pt x="10444" y="368"/>
                  </a:lnTo>
                  <a:lnTo>
                    <a:pt x="10444" y="16775"/>
                  </a:lnTo>
                  <a:lnTo>
                    <a:pt x="19784" y="16775"/>
                  </a:lnTo>
                  <a:lnTo>
                    <a:pt x="1978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a:off x="3519477" y="1606608"/>
              <a:ext cx="276912" cy="573022"/>
            </a:xfrm>
            <a:custGeom>
              <a:rect b="b" l="l" r="r" t="t"/>
              <a:pathLst>
                <a:path extrusionOk="0" h="17879" w="8640">
                  <a:moveTo>
                    <a:pt x="1" y="0"/>
                  </a:moveTo>
                  <a:lnTo>
                    <a:pt x="1" y="17879"/>
                  </a:lnTo>
                  <a:lnTo>
                    <a:pt x="8639" y="17879"/>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4524629" y="1606608"/>
              <a:ext cx="299379" cy="573022"/>
            </a:xfrm>
            <a:custGeom>
              <a:rect b="b" l="l" r="r" t="t"/>
              <a:pathLst>
                <a:path extrusionOk="0" h="17879" w="9341">
                  <a:moveTo>
                    <a:pt x="1" y="0"/>
                  </a:moveTo>
                  <a:lnTo>
                    <a:pt x="1" y="17879"/>
                  </a:lnTo>
                  <a:lnTo>
                    <a:pt x="9341" y="17879"/>
                  </a:lnTo>
                  <a:lnTo>
                    <a:pt x="934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3808119" y="972018"/>
              <a:ext cx="340083" cy="593374"/>
            </a:xfrm>
            <a:custGeom>
              <a:rect b="b" l="l" r="r" t="t"/>
              <a:pathLst>
                <a:path extrusionOk="0" h="18514" w="10611">
                  <a:moveTo>
                    <a:pt x="1" y="1"/>
                  </a:moveTo>
                  <a:lnTo>
                    <a:pt x="1" y="18514"/>
                  </a:lnTo>
                  <a:lnTo>
                    <a:pt x="10611" y="18514"/>
                  </a:lnTo>
                  <a:lnTo>
                    <a:pt x="1061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4524629" y="972018"/>
              <a:ext cx="299379" cy="593374"/>
            </a:xfrm>
            <a:custGeom>
              <a:rect b="b" l="l" r="r" t="t"/>
              <a:pathLst>
                <a:path extrusionOk="0" h="18514" w="9341">
                  <a:moveTo>
                    <a:pt x="1" y="1"/>
                  </a:moveTo>
                  <a:lnTo>
                    <a:pt x="1" y="18514"/>
                  </a:lnTo>
                  <a:lnTo>
                    <a:pt x="9341" y="18514"/>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3519477" y="2189757"/>
              <a:ext cx="276912" cy="516806"/>
            </a:xfrm>
            <a:custGeom>
              <a:rect b="b" l="l" r="r" t="t"/>
              <a:pathLst>
                <a:path extrusionOk="0" h="16125" w="8640">
                  <a:moveTo>
                    <a:pt x="1" y="1"/>
                  </a:moveTo>
                  <a:lnTo>
                    <a:pt x="1" y="16125"/>
                  </a:lnTo>
                  <a:lnTo>
                    <a:pt x="8639" y="1612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a:off x="3519477" y="424219"/>
              <a:ext cx="628725" cy="537671"/>
            </a:xfrm>
            <a:custGeom>
              <a:rect b="b" l="l" r="r" t="t"/>
              <a:pathLst>
                <a:path extrusionOk="0" h="16776" w="19617">
                  <a:moveTo>
                    <a:pt x="1" y="0"/>
                  </a:moveTo>
                  <a:lnTo>
                    <a:pt x="1" y="16775"/>
                  </a:lnTo>
                  <a:lnTo>
                    <a:pt x="8639" y="16775"/>
                  </a:lnTo>
                  <a:lnTo>
                    <a:pt x="8639" y="368"/>
                  </a:lnTo>
                  <a:lnTo>
                    <a:pt x="9007" y="368"/>
                  </a:lnTo>
                  <a:lnTo>
                    <a:pt x="9007" y="16775"/>
                  </a:lnTo>
                  <a:lnTo>
                    <a:pt x="19617" y="16775"/>
                  </a:lnTo>
                  <a:lnTo>
                    <a:pt x="1961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3808119" y="2189757"/>
              <a:ext cx="340083" cy="516806"/>
            </a:xfrm>
            <a:custGeom>
              <a:rect b="b" l="l" r="r" t="t"/>
              <a:pathLst>
                <a:path extrusionOk="0" h="16125" w="10611">
                  <a:moveTo>
                    <a:pt x="1" y="1"/>
                  </a:moveTo>
                  <a:lnTo>
                    <a:pt x="1" y="16125"/>
                  </a:lnTo>
                  <a:lnTo>
                    <a:pt x="10611" y="16125"/>
                  </a:lnTo>
                  <a:lnTo>
                    <a:pt x="1061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4524629" y="2189757"/>
              <a:ext cx="299379" cy="516806"/>
            </a:xfrm>
            <a:custGeom>
              <a:rect b="b" l="l" r="r" t="t"/>
              <a:pathLst>
                <a:path extrusionOk="0" h="16125" w="9341">
                  <a:moveTo>
                    <a:pt x="1" y="1"/>
                  </a:moveTo>
                  <a:lnTo>
                    <a:pt x="1" y="16125"/>
                  </a:lnTo>
                  <a:lnTo>
                    <a:pt x="9341" y="16125"/>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a:off x="4189931" y="972018"/>
              <a:ext cx="322968" cy="593374"/>
            </a:xfrm>
            <a:custGeom>
              <a:rect b="b" l="l" r="r" t="t"/>
              <a:pathLst>
                <a:path extrusionOk="0" h="18514" w="10077">
                  <a:moveTo>
                    <a:pt x="1" y="1"/>
                  </a:moveTo>
                  <a:lnTo>
                    <a:pt x="1" y="18514"/>
                  </a:lnTo>
                  <a:lnTo>
                    <a:pt x="10076" y="18514"/>
                  </a:lnTo>
                  <a:lnTo>
                    <a:pt x="1007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4189931" y="2189757"/>
              <a:ext cx="322968" cy="516806"/>
            </a:xfrm>
            <a:custGeom>
              <a:rect b="b" l="l" r="r" t="t"/>
              <a:pathLst>
                <a:path extrusionOk="0" h="16125" w="10077">
                  <a:moveTo>
                    <a:pt x="1" y="1"/>
                  </a:moveTo>
                  <a:lnTo>
                    <a:pt x="1" y="16125"/>
                  </a:lnTo>
                  <a:lnTo>
                    <a:pt x="10076" y="16125"/>
                  </a:lnTo>
                  <a:lnTo>
                    <a:pt x="1007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a:off x="4189931" y="1606608"/>
              <a:ext cx="322968" cy="573022"/>
            </a:xfrm>
            <a:custGeom>
              <a:rect b="b" l="l" r="r" t="t"/>
              <a:pathLst>
                <a:path extrusionOk="0" h="17879" w="10077">
                  <a:moveTo>
                    <a:pt x="1" y="0"/>
                  </a:moveTo>
                  <a:lnTo>
                    <a:pt x="1" y="17879"/>
                  </a:lnTo>
                  <a:lnTo>
                    <a:pt x="10076" y="17879"/>
                  </a:lnTo>
                  <a:lnTo>
                    <a:pt x="1007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18"/>
          <p:cNvGrpSpPr/>
          <p:nvPr/>
        </p:nvGrpSpPr>
        <p:grpSpPr>
          <a:xfrm>
            <a:off x="6096361" y="424219"/>
            <a:ext cx="1304531" cy="2282345"/>
            <a:chOff x="6096361" y="424219"/>
            <a:chExt cx="1304531" cy="2282345"/>
          </a:xfrm>
        </p:grpSpPr>
        <p:sp>
          <p:nvSpPr>
            <p:cNvPr id="413" name="Google Shape;413;p18"/>
            <p:cNvSpPr/>
            <p:nvPr/>
          </p:nvSpPr>
          <p:spPr>
            <a:xfrm>
              <a:off x="6096361" y="972018"/>
              <a:ext cx="277425" cy="593374"/>
            </a:xfrm>
            <a:custGeom>
              <a:rect b="b" l="l" r="r" t="t"/>
              <a:pathLst>
                <a:path extrusionOk="0" h="18514" w="8656">
                  <a:moveTo>
                    <a:pt x="0" y="1"/>
                  </a:moveTo>
                  <a:lnTo>
                    <a:pt x="0" y="18514"/>
                  </a:lnTo>
                  <a:lnTo>
                    <a:pt x="8655" y="18514"/>
                  </a:lnTo>
                  <a:lnTo>
                    <a:pt x="865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a:off x="6385003" y="1606608"/>
              <a:ext cx="340595" cy="573022"/>
            </a:xfrm>
            <a:custGeom>
              <a:rect b="b" l="l" r="r" t="t"/>
              <a:pathLst>
                <a:path extrusionOk="0" h="17879" w="10627">
                  <a:moveTo>
                    <a:pt x="0" y="0"/>
                  </a:moveTo>
                  <a:lnTo>
                    <a:pt x="0" y="17879"/>
                  </a:lnTo>
                  <a:lnTo>
                    <a:pt x="10627" y="17879"/>
                  </a:lnTo>
                  <a:lnTo>
                    <a:pt x="1062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p:nvPr/>
          </p:nvSpPr>
          <p:spPr>
            <a:xfrm>
              <a:off x="6766815" y="424219"/>
              <a:ext cx="634077" cy="537671"/>
            </a:xfrm>
            <a:custGeom>
              <a:rect b="b" l="l" r="r" t="t"/>
              <a:pathLst>
                <a:path extrusionOk="0" h="16776" w="19784">
                  <a:moveTo>
                    <a:pt x="1" y="0"/>
                  </a:moveTo>
                  <a:lnTo>
                    <a:pt x="1" y="16775"/>
                  </a:lnTo>
                  <a:lnTo>
                    <a:pt x="10093" y="16775"/>
                  </a:lnTo>
                  <a:lnTo>
                    <a:pt x="10093" y="368"/>
                  </a:lnTo>
                  <a:lnTo>
                    <a:pt x="10443" y="368"/>
                  </a:lnTo>
                  <a:lnTo>
                    <a:pt x="10443" y="16775"/>
                  </a:lnTo>
                  <a:lnTo>
                    <a:pt x="19783" y="16775"/>
                  </a:lnTo>
                  <a:lnTo>
                    <a:pt x="1978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8"/>
            <p:cNvSpPr/>
            <p:nvPr/>
          </p:nvSpPr>
          <p:spPr>
            <a:xfrm>
              <a:off x="6096361" y="1606608"/>
              <a:ext cx="277425" cy="573022"/>
            </a:xfrm>
            <a:custGeom>
              <a:rect b="b" l="l" r="r" t="t"/>
              <a:pathLst>
                <a:path extrusionOk="0" h="17879" w="8656">
                  <a:moveTo>
                    <a:pt x="0" y="0"/>
                  </a:moveTo>
                  <a:lnTo>
                    <a:pt x="0" y="17879"/>
                  </a:lnTo>
                  <a:lnTo>
                    <a:pt x="8655" y="17879"/>
                  </a:lnTo>
                  <a:lnTo>
                    <a:pt x="865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p:nvPr/>
          </p:nvSpPr>
          <p:spPr>
            <a:xfrm>
              <a:off x="7101513" y="1606608"/>
              <a:ext cx="299379" cy="573022"/>
            </a:xfrm>
            <a:custGeom>
              <a:rect b="b" l="l" r="r" t="t"/>
              <a:pathLst>
                <a:path extrusionOk="0" h="17879" w="9341">
                  <a:moveTo>
                    <a:pt x="0" y="0"/>
                  </a:moveTo>
                  <a:lnTo>
                    <a:pt x="0" y="17879"/>
                  </a:lnTo>
                  <a:lnTo>
                    <a:pt x="9340" y="17879"/>
                  </a:lnTo>
                  <a:lnTo>
                    <a:pt x="934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8"/>
            <p:cNvSpPr/>
            <p:nvPr/>
          </p:nvSpPr>
          <p:spPr>
            <a:xfrm>
              <a:off x="6385003" y="972018"/>
              <a:ext cx="340595" cy="593374"/>
            </a:xfrm>
            <a:custGeom>
              <a:rect b="b" l="l" r="r" t="t"/>
              <a:pathLst>
                <a:path extrusionOk="0" h="18514" w="10627">
                  <a:moveTo>
                    <a:pt x="0" y="1"/>
                  </a:moveTo>
                  <a:lnTo>
                    <a:pt x="0" y="18514"/>
                  </a:lnTo>
                  <a:lnTo>
                    <a:pt x="10627" y="18514"/>
                  </a:lnTo>
                  <a:lnTo>
                    <a:pt x="1062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8"/>
            <p:cNvSpPr/>
            <p:nvPr/>
          </p:nvSpPr>
          <p:spPr>
            <a:xfrm>
              <a:off x="7101513" y="972018"/>
              <a:ext cx="299379" cy="593374"/>
            </a:xfrm>
            <a:custGeom>
              <a:rect b="b" l="l" r="r" t="t"/>
              <a:pathLst>
                <a:path extrusionOk="0" h="18514" w="9341">
                  <a:moveTo>
                    <a:pt x="0" y="1"/>
                  </a:moveTo>
                  <a:lnTo>
                    <a:pt x="0" y="18514"/>
                  </a:lnTo>
                  <a:lnTo>
                    <a:pt x="9340" y="18514"/>
                  </a:lnTo>
                  <a:lnTo>
                    <a:pt x="934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8"/>
            <p:cNvSpPr/>
            <p:nvPr/>
          </p:nvSpPr>
          <p:spPr>
            <a:xfrm>
              <a:off x="6096361" y="2189757"/>
              <a:ext cx="277425" cy="516806"/>
            </a:xfrm>
            <a:custGeom>
              <a:rect b="b" l="l" r="r" t="t"/>
              <a:pathLst>
                <a:path extrusionOk="0" h="16125" w="8656">
                  <a:moveTo>
                    <a:pt x="0" y="1"/>
                  </a:moveTo>
                  <a:lnTo>
                    <a:pt x="0" y="16125"/>
                  </a:lnTo>
                  <a:lnTo>
                    <a:pt x="8655" y="16125"/>
                  </a:lnTo>
                  <a:lnTo>
                    <a:pt x="865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8"/>
            <p:cNvSpPr/>
            <p:nvPr/>
          </p:nvSpPr>
          <p:spPr>
            <a:xfrm>
              <a:off x="6096361" y="424219"/>
              <a:ext cx="629238" cy="537671"/>
            </a:xfrm>
            <a:custGeom>
              <a:rect b="b" l="l" r="r" t="t"/>
              <a:pathLst>
                <a:path extrusionOk="0" h="16776" w="19633">
                  <a:moveTo>
                    <a:pt x="0" y="0"/>
                  </a:moveTo>
                  <a:lnTo>
                    <a:pt x="0" y="16775"/>
                  </a:lnTo>
                  <a:lnTo>
                    <a:pt x="8655" y="16775"/>
                  </a:lnTo>
                  <a:lnTo>
                    <a:pt x="8655" y="368"/>
                  </a:lnTo>
                  <a:lnTo>
                    <a:pt x="9006" y="368"/>
                  </a:lnTo>
                  <a:lnTo>
                    <a:pt x="9006" y="16775"/>
                  </a:lnTo>
                  <a:lnTo>
                    <a:pt x="19633" y="16775"/>
                  </a:lnTo>
                  <a:lnTo>
                    <a:pt x="1963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
            <p:cNvSpPr/>
            <p:nvPr/>
          </p:nvSpPr>
          <p:spPr>
            <a:xfrm>
              <a:off x="6385003" y="2189757"/>
              <a:ext cx="340595" cy="516806"/>
            </a:xfrm>
            <a:custGeom>
              <a:rect b="b" l="l" r="r" t="t"/>
              <a:pathLst>
                <a:path extrusionOk="0" h="16125" w="10627">
                  <a:moveTo>
                    <a:pt x="0" y="1"/>
                  </a:moveTo>
                  <a:lnTo>
                    <a:pt x="0" y="16125"/>
                  </a:lnTo>
                  <a:lnTo>
                    <a:pt x="10627" y="16125"/>
                  </a:lnTo>
                  <a:lnTo>
                    <a:pt x="1062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8"/>
            <p:cNvSpPr/>
            <p:nvPr/>
          </p:nvSpPr>
          <p:spPr>
            <a:xfrm>
              <a:off x="7101513" y="2189757"/>
              <a:ext cx="299379" cy="516806"/>
            </a:xfrm>
            <a:custGeom>
              <a:rect b="b" l="l" r="r" t="t"/>
              <a:pathLst>
                <a:path extrusionOk="0" h="16125" w="9341">
                  <a:moveTo>
                    <a:pt x="0" y="1"/>
                  </a:moveTo>
                  <a:lnTo>
                    <a:pt x="0" y="16125"/>
                  </a:lnTo>
                  <a:lnTo>
                    <a:pt x="9340" y="16125"/>
                  </a:lnTo>
                  <a:lnTo>
                    <a:pt x="934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8"/>
            <p:cNvSpPr/>
            <p:nvPr/>
          </p:nvSpPr>
          <p:spPr>
            <a:xfrm>
              <a:off x="6766815" y="972018"/>
              <a:ext cx="323481" cy="593374"/>
            </a:xfrm>
            <a:custGeom>
              <a:rect b="b" l="l" r="r" t="t"/>
              <a:pathLst>
                <a:path extrusionOk="0" h="18514" w="10093">
                  <a:moveTo>
                    <a:pt x="1" y="1"/>
                  </a:moveTo>
                  <a:lnTo>
                    <a:pt x="1" y="18514"/>
                  </a:lnTo>
                  <a:lnTo>
                    <a:pt x="10093" y="18514"/>
                  </a:lnTo>
                  <a:lnTo>
                    <a:pt x="1009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8"/>
            <p:cNvSpPr/>
            <p:nvPr/>
          </p:nvSpPr>
          <p:spPr>
            <a:xfrm>
              <a:off x="6766815" y="2189757"/>
              <a:ext cx="323481" cy="516806"/>
            </a:xfrm>
            <a:custGeom>
              <a:rect b="b" l="l" r="r" t="t"/>
              <a:pathLst>
                <a:path extrusionOk="0" h="16125" w="10093">
                  <a:moveTo>
                    <a:pt x="1" y="1"/>
                  </a:moveTo>
                  <a:lnTo>
                    <a:pt x="1" y="16125"/>
                  </a:lnTo>
                  <a:lnTo>
                    <a:pt x="10093" y="16125"/>
                  </a:lnTo>
                  <a:lnTo>
                    <a:pt x="1009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8"/>
            <p:cNvSpPr/>
            <p:nvPr/>
          </p:nvSpPr>
          <p:spPr>
            <a:xfrm>
              <a:off x="6766815" y="1606608"/>
              <a:ext cx="323481" cy="573022"/>
            </a:xfrm>
            <a:custGeom>
              <a:rect b="b" l="l" r="r" t="t"/>
              <a:pathLst>
                <a:path extrusionOk="0" h="17879" w="10093">
                  <a:moveTo>
                    <a:pt x="1" y="0"/>
                  </a:moveTo>
                  <a:lnTo>
                    <a:pt x="1" y="17879"/>
                  </a:lnTo>
                  <a:lnTo>
                    <a:pt x="10093" y="17879"/>
                  </a:lnTo>
                  <a:lnTo>
                    <a:pt x="1009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18"/>
          <p:cNvGrpSpPr/>
          <p:nvPr/>
        </p:nvGrpSpPr>
        <p:grpSpPr>
          <a:xfrm>
            <a:off x="7823375" y="3028019"/>
            <a:ext cx="701542" cy="1644902"/>
            <a:chOff x="7823375" y="3040429"/>
            <a:chExt cx="701542" cy="1644902"/>
          </a:xfrm>
        </p:grpSpPr>
        <p:sp>
          <p:nvSpPr>
            <p:cNvPr id="428" name="Google Shape;428;p18"/>
            <p:cNvSpPr/>
            <p:nvPr/>
          </p:nvSpPr>
          <p:spPr>
            <a:xfrm>
              <a:off x="8030611" y="3040429"/>
              <a:ext cx="494307" cy="1211137"/>
            </a:xfrm>
            <a:custGeom>
              <a:rect b="b" l="l" r="r" t="t"/>
              <a:pathLst>
                <a:path extrusionOk="0" h="37789" w="15423">
                  <a:moveTo>
                    <a:pt x="5674" y="1"/>
                  </a:moveTo>
                  <a:cubicBezTo>
                    <a:pt x="5475" y="1"/>
                    <a:pt x="5272" y="9"/>
                    <a:pt x="5063" y="26"/>
                  </a:cubicBezTo>
                  <a:cubicBezTo>
                    <a:pt x="2875" y="376"/>
                    <a:pt x="1906" y="3066"/>
                    <a:pt x="2089" y="5272"/>
                  </a:cubicBezTo>
                  <a:cubicBezTo>
                    <a:pt x="2290" y="7478"/>
                    <a:pt x="3192" y="9633"/>
                    <a:pt x="2958" y="11838"/>
                  </a:cubicBezTo>
                  <a:cubicBezTo>
                    <a:pt x="2641" y="14629"/>
                    <a:pt x="535" y="17001"/>
                    <a:pt x="285" y="19792"/>
                  </a:cubicBezTo>
                  <a:cubicBezTo>
                    <a:pt x="1" y="23100"/>
                    <a:pt x="2323" y="26024"/>
                    <a:pt x="3025" y="29265"/>
                  </a:cubicBezTo>
                  <a:cubicBezTo>
                    <a:pt x="3376" y="30853"/>
                    <a:pt x="3326" y="32524"/>
                    <a:pt x="3911" y="34027"/>
                  </a:cubicBezTo>
                  <a:cubicBezTo>
                    <a:pt x="4780" y="36252"/>
                    <a:pt x="7143" y="37788"/>
                    <a:pt x="9522" y="37788"/>
                  </a:cubicBezTo>
                  <a:cubicBezTo>
                    <a:pt x="9842" y="37788"/>
                    <a:pt x="10161" y="37761"/>
                    <a:pt x="10477" y="37703"/>
                  </a:cubicBezTo>
                  <a:cubicBezTo>
                    <a:pt x="13167" y="37235"/>
                    <a:pt x="15323" y="34696"/>
                    <a:pt x="15373" y="31972"/>
                  </a:cubicBezTo>
                  <a:cubicBezTo>
                    <a:pt x="15423" y="29432"/>
                    <a:pt x="13852" y="27043"/>
                    <a:pt x="14053" y="24520"/>
                  </a:cubicBezTo>
                  <a:cubicBezTo>
                    <a:pt x="14186" y="22649"/>
                    <a:pt x="15289" y="20878"/>
                    <a:pt x="15055" y="19006"/>
                  </a:cubicBezTo>
                  <a:cubicBezTo>
                    <a:pt x="14771" y="16801"/>
                    <a:pt x="12716" y="15230"/>
                    <a:pt x="11998" y="13108"/>
                  </a:cubicBezTo>
                  <a:cubicBezTo>
                    <a:pt x="11262" y="11003"/>
                    <a:pt x="11964" y="8681"/>
                    <a:pt x="11713" y="6458"/>
                  </a:cubicBezTo>
                  <a:cubicBezTo>
                    <a:pt x="11286" y="2689"/>
                    <a:pt x="9282" y="1"/>
                    <a:pt x="56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8"/>
            <p:cNvSpPr/>
            <p:nvPr/>
          </p:nvSpPr>
          <p:spPr>
            <a:xfrm>
              <a:off x="7823375" y="3658673"/>
              <a:ext cx="426842" cy="595040"/>
            </a:xfrm>
            <a:custGeom>
              <a:rect b="b" l="l" r="r" t="t"/>
              <a:pathLst>
                <a:path extrusionOk="0" h="18566" w="13318">
                  <a:moveTo>
                    <a:pt x="368" y="0"/>
                  </a:moveTo>
                  <a:lnTo>
                    <a:pt x="368" y="0"/>
                  </a:lnTo>
                  <a:cubicBezTo>
                    <a:pt x="1" y="3693"/>
                    <a:pt x="1621" y="8037"/>
                    <a:pt x="3526" y="11212"/>
                  </a:cubicBezTo>
                  <a:cubicBezTo>
                    <a:pt x="5448" y="14420"/>
                    <a:pt x="8338" y="16926"/>
                    <a:pt x="11780" y="18380"/>
                  </a:cubicBezTo>
                  <a:cubicBezTo>
                    <a:pt x="12007" y="18478"/>
                    <a:pt x="12268" y="18565"/>
                    <a:pt x="12509" y="18565"/>
                  </a:cubicBezTo>
                  <a:cubicBezTo>
                    <a:pt x="12678" y="18565"/>
                    <a:pt x="12836" y="18523"/>
                    <a:pt x="12966" y="18413"/>
                  </a:cubicBezTo>
                  <a:cubicBezTo>
                    <a:pt x="13234" y="18196"/>
                    <a:pt x="13267" y="17812"/>
                    <a:pt x="13267" y="17461"/>
                  </a:cubicBezTo>
                  <a:cubicBezTo>
                    <a:pt x="13317" y="9424"/>
                    <a:pt x="8071" y="2306"/>
                    <a:pt x="36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8"/>
            <p:cNvSpPr/>
            <p:nvPr/>
          </p:nvSpPr>
          <p:spPr>
            <a:xfrm>
              <a:off x="7986157" y="3871806"/>
              <a:ext cx="363671" cy="622828"/>
            </a:xfrm>
            <a:custGeom>
              <a:rect b="b" l="l" r="r" t="t"/>
              <a:pathLst>
                <a:path extrusionOk="0" h="19433" w="11347">
                  <a:moveTo>
                    <a:pt x="1" y="0"/>
                  </a:moveTo>
                  <a:lnTo>
                    <a:pt x="1" y="0"/>
                  </a:lnTo>
                  <a:cubicBezTo>
                    <a:pt x="34" y="67"/>
                    <a:pt x="68" y="134"/>
                    <a:pt x="118" y="201"/>
                  </a:cubicBezTo>
                  <a:cubicBezTo>
                    <a:pt x="218" y="335"/>
                    <a:pt x="352" y="502"/>
                    <a:pt x="519" y="719"/>
                  </a:cubicBezTo>
                  <a:cubicBezTo>
                    <a:pt x="870" y="1170"/>
                    <a:pt x="1371" y="1838"/>
                    <a:pt x="1973" y="2657"/>
                  </a:cubicBezTo>
                  <a:cubicBezTo>
                    <a:pt x="5114" y="6951"/>
                    <a:pt x="7821" y="11563"/>
                    <a:pt x="10009" y="16408"/>
                  </a:cubicBezTo>
                  <a:cubicBezTo>
                    <a:pt x="10427" y="17344"/>
                    <a:pt x="10761" y="18096"/>
                    <a:pt x="10978" y="18630"/>
                  </a:cubicBezTo>
                  <a:cubicBezTo>
                    <a:pt x="11095" y="18881"/>
                    <a:pt x="11179" y="19082"/>
                    <a:pt x="11246" y="19232"/>
                  </a:cubicBezTo>
                  <a:cubicBezTo>
                    <a:pt x="11279" y="19299"/>
                    <a:pt x="11313" y="19382"/>
                    <a:pt x="11346" y="19432"/>
                  </a:cubicBezTo>
                  <a:cubicBezTo>
                    <a:pt x="11346" y="19366"/>
                    <a:pt x="11313" y="19282"/>
                    <a:pt x="11279" y="19215"/>
                  </a:cubicBezTo>
                  <a:cubicBezTo>
                    <a:pt x="11229" y="19048"/>
                    <a:pt x="11146" y="18848"/>
                    <a:pt x="11062" y="18597"/>
                  </a:cubicBezTo>
                  <a:cubicBezTo>
                    <a:pt x="10862" y="18062"/>
                    <a:pt x="10544" y="17294"/>
                    <a:pt x="10143" y="16358"/>
                  </a:cubicBezTo>
                  <a:cubicBezTo>
                    <a:pt x="8021" y="11446"/>
                    <a:pt x="5314" y="6817"/>
                    <a:pt x="2090" y="2574"/>
                  </a:cubicBezTo>
                  <a:cubicBezTo>
                    <a:pt x="1471" y="1755"/>
                    <a:pt x="953" y="1103"/>
                    <a:pt x="586" y="669"/>
                  </a:cubicBezTo>
                  <a:cubicBezTo>
                    <a:pt x="402" y="468"/>
                    <a:pt x="268" y="301"/>
                    <a:pt x="151" y="167"/>
                  </a:cubicBezTo>
                  <a:cubicBezTo>
                    <a:pt x="101" y="101"/>
                    <a:pt x="51" y="51"/>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8"/>
            <p:cNvSpPr/>
            <p:nvPr/>
          </p:nvSpPr>
          <p:spPr>
            <a:xfrm>
              <a:off x="8273742" y="3368428"/>
              <a:ext cx="78747" cy="1116558"/>
            </a:xfrm>
            <a:custGeom>
              <a:rect b="b" l="l" r="r" t="t"/>
              <a:pathLst>
                <a:path extrusionOk="0" h="34838" w="2457">
                  <a:moveTo>
                    <a:pt x="0" y="0"/>
                  </a:moveTo>
                  <a:cubicBezTo>
                    <a:pt x="0" y="117"/>
                    <a:pt x="0" y="234"/>
                    <a:pt x="0" y="351"/>
                  </a:cubicBezTo>
                  <a:cubicBezTo>
                    <a:pt x="17" y="602"/>
                    <a:pt x="17" y="936"/>
                    <a:pt x="34" y="1371"/>
                  </a:cubicBezTo>
                  <a:cubicBezTo>
                    <a:pt x="84" y="2273"/>
                    <a:pt x="134" y="3543"/>
                    <a:pt x="218" y="5113"/>
                  </a:cubicBezTo>
                  <a:cubicBezTo>
                    <a:pt x="368" y="8271"/>
                    <a:pt x="635" y="12615"/>
                    <a:pt x="970" y="17444"/>
                  </a:cubicBezTo>
                  <a:cubicBezTo>
                    <a:pt x="1304" y="22256"/>
                    <a:pt x="1671" y="26600"/>
                    <a:pt x="1939" y="29758"/>
                  </a:cubicBezTo>
                  <a:cubicBezTo>
                    <a:pt x="2089" y="31312"/>
                    <a:pt x="2206" y="32582"/>
                    <a:pt x="2306" y="33484"/>
                  </a:cubicBezTo>
                  <a:cubicBezTo>
                    <a:pt x="2340" y="33902"/>
                    <a:pt x="2373" y="34253"/>
                    <a:pt x="2406" y="34487"/>
                  </a:cubicBezTo>
                  <a:cubicBezTo>
                    <a:pt x="2406" y="34620"/>
                    <a:pt x="2440" y="34737"/>
                    <a:pt x="2457" y="34838"/>
                  </a:cubicBezTo>
                  <a:cubicBezTo>
                    <a:pt x="2457" y="34721"/>
                    <a:pt x="2457" y="34604"/>
                    <a:pt x="2457" y="34487"/>
                  </a:cubicBezTo>
                  <a:cubicBezTo>
                    <a:pt x="2423" y="34236"/>
                    <a:pt x="2406" y="33902"/>
                    <a:pt x="2373" y="33468"/>
                  </a:cubicBezTo>
                  <a:cubicBezTo>
                    <a:pt x="2306" y="32565"/>
                    <a:pt x="2206" y="31295"/>
                    <a:pt x="2089" y="29742"/>
                  </a:cubicBezTo>
                  <a:cubicBezTo>
                    <a:pt x="1855" y="26584"/>
                    <a:pt x="1521" y="22239"/>
                    <a:pt x="1170" y="17427"/>
                  </a:cubicBezTo>
                  <a:cubicBezTo>
                    <a:pt x="836" y="12615"/>
                    <a:pt x="552" y="8254"/>
                    <a:pt x="351" y="5097"/>
                  </a:cubicBezTo>
                  <a:cubicBezTo>
                    <a:pt x="251" y="3543"/>
                    <a:pt x="184" y="2256"/>
                    <a:pt x="117" y="1354"/>
                  </a:cubicBezTo>
                  <a:cubicBezTo>
                    <a:pt x="84" y="936"/>
                    <a:pt x="67" y="602"/>
                    <a:pt x="51" y="351"/>
                  </a:cubicBezTo>
                  <a:cubicBezTo>
                    <a:pt x="34" y="234"/>
                    <a:pt x="34" y="101"/>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8"/>
            <p:cNvSpPr/>
            <p:nvPr/>
          </p:nvSpPr>
          <p:spPr>
            <a:xfrm>
              <a:off x="8165028" y="4326435"/>
              <a:ext cx="296174" cy="358896"/>
            </a:xfrm>
            <a:custGeom>
              <a:rect b="b" l="l" r="r" t="t"/>
              <a:pathLst>
                <a:path extrusionOk="0" h="11198" w="9241">
                  <a:moveTo>
                    <a:pt x="1" y="1"/>
                  </a:moveTo>
                  <a:lnTo>
                    <a:pt x="385" y="7019"/>
                  </a:lnTo>
                  <a:cubicBezTo>
                    <a:pt x="516" y="9366"/>
                    <a:pt x="2454" y="11197"/>
                    <a:pt x="4804" y="11197"/>
                  </a:cubicBezTo>
                  <a:cubicBezTo>
                    <a:pt x="4846" y="11197"/>
                    <a:pt x="4888" y="11197"/>
                    <a:pt x="4930" y="11196"/>
                  </a:cubicBezTo>
                  <a:cubicBezTo>
                    <a:pt x="7319" y="11146"/>
                    <a:pt x="9240" y="9174"/>
                    <a:pt x="9240" y="6768"/>
                  </a:cubicBezTo>
                  <a:lnTo>
                    <a:pt x="924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8">
    <p:spTree>
      <p:nvGrpSpPr>
        <p:cNvPr id="433" name="Shape 433"/>
        <p:cNvGrpSpPr/>
        <p:nvPr/>
      </p:nvGrpSpPr>
      <p:grpSpPr>
        <a:xfrm>
          <a:off x="0" y="0"/>
          <a:ext cx="0" cy="0"/>
          <a:chOff x="0" y="0"/>
          <a:chExt cx="0" cy="0"/>
        </a:xfrm>
      </p:grpSpPr>
      <p:sp>
        <p:nvSpPr>
          <p:cNvPr id="434" name="Google Shape;434;p1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txBox="1"/>
          <p:nvPr>
            <p:ph idx="1" type="subTitle"/>
          </p:nvPr>
        </p:nvSpPr>
        <p:spPr>
          <a:xfrm>
            <a:off x="2481875" y="1533123"/>
            <a:ext cx="2093400" cy="27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6" name="Google Shape;436;p19"/>
          <p:cNvSpPr txBox="1"/>
          <p:nvPr>
            <p:ph idx="2" type="subTitle"/>
          </p:nvPr>
        </p:nvSpPr>
        <p:spPr>
          <a:xfrm>
            <a:off x="2481875" y="1804711"/>
            <a:ext cx="2093400" cy="45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437" name="Google Shape;437;p19"/>
          <p:cNvSpPr txBox="1"/>
          <p:nvPr>
            <p:ph hasCustomPrompt="1" type="title"/>
          </p:nvPr>
        </p:nvSpPr>
        <p:spPr>
          <a:xfrm>
            <a:off x="720000" y="1706550"/>
            <a:ext cx="758700" cy="4524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2"/>
              </a:buClr>
              <a:buSzPts val="2100"/>
              <a:buFont typeface="Josefin Sans"/>
              <a:buNone/>
              <a:defRPr sz="2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8" name="Google Shape;438;p19"/>
          <p:cNvSpPr txBox="1"/>
          <p:nvPr>
            <p:ph idx="3"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9" name="Google Shape;439;p19"/>
          <p:cNvSpPr txBox="1"/>
          <p:nvPr>
            <p:ph idx="4" type="subTitle"/>
          </p:nvPr>
        </p:nvSpPr>
        <p:spPr>
          <a:xfrm>
            <a:off x="2478625" y="2563930"/>
            <a:ext cx="2093400" cy="27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0" name="Google Shape;440;p19"/>
          <p:cNvSpPr txBox="1"/>
          <p:nvPr>
            <p:ph idx="5" type="subTitle"/>
          </p:nvPr>
        </p:nvSpPr>
        <p:spPr>
          <a:xfrm>
            <a:off x="2478625" y="2838031"/>
            <a:ext cx="2093400" cy="45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441" name="Google Shape;441;p19"/>
          <p:cNvSpPr txBox="1"/>
          <p:nvPr>
            <p:ph hasCustomPrompt="1" idx="6" type="title"/>
          </p:nvPr>
        </p:nvSpPr>
        <p:spPr>
          <a:xfrm>
            <a:off x="720000" y="2729475"/>
            <a:ext cx="758700" cy="5037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2"/>
              </a:buClr>
              <a:buSzPts val="2100"/>
              <a:buFont typeface="Josefin Sans"/>
              <a:buNone/>
              <a:defRPr sz="2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2" name="Google Shape;442;p19"/>
          <p:cNvSpPr txBox="1"/>
          <p:nvPr>
            <p:ph idx="7" type="subTitle"/>
          </p:nvPr>
        </p:nvSpPr>
        <p:spPr>
          <a:xfrm>
            <a:off x="2478625" y="3584797"/>
            <a:ext cx="2093400" cy="27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3" name="Google Shape;443;p19"/>
          <p:cNvSpPr txBox="1"/>
          <p:nvPr>
            <p:ph idx="8" type="subTitle"/>
          </p:nvPr>
        </p:nvSpPr>
        <p:spPr>
          <a:xfrm>
            <a:off x="2478625" y="3861398"/>
            <a:ext cx="2093400" cy="45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444" name="Google Shape;444;p19"/>
          <p:cNvSpPr txBox="1"/>
          <p:nvPr>
            <p:ph hasCustomPrompt="1" idx="9" type="title"/>
          </p:nvPr>
        </p:nvSpPr>
        <p:spPr>
          <a:xfrm>
            <a:off x="720000" y="3752700"/>
            <a:ext cx="758700" cy="5037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2"/>
              </a:buClr>
              <a:buSzPts val="2100"/>
              <a:buFont typeface="Josefin Sans"/>
              <a:buNone/>
              <a:defRPr sz="2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445" name="Google Shape;445;p19"/>
          <p:cNvGrpSpPr/>
          <p:nvPr/>
        </p:nvGrpSpPr>
        <p:grpSpPr>
          <a:xfrm>
            <a:off x="6244509" y="1247368"/>
            <a:ext cx="431083" cy="553668"/>
            <a:chOff x="6201325" y="1203748"/>
            <a:chExt cx="474500" cy="609431"/>
          </a:xfrm>
        </p:grpSpPr>
        <p:sp>
          <p:nvSpPr>
            <p:cNvPr id="446" name="Google Shape;446;p19"/>
            <p:cNvSpPr/>
            <p:nvPr/>
          </p:nvSpPr>
          <p:spPr>
            <a:xfrm>
              <a:off x="6201325" y="1212305"/>
              <a:ext cx="474500" cy="598181"/>
            </a:xfrm>
            <a:custGeom>
              <a:rect b="b" l="l" r="r" t="t"/>
              <a:pathLst>
                <a:path extrusionOk="0" h="18664" w="14805">
                  <a:moveTo>
                    <a:pt x="0" y="0"/>
                  </a:moveTo>
                  <a:lnTo>
                    <a:pt x="0" y="18664"/>
                  </a:lnTo>
                  <a:lnTo>
                    <a:pt x="14804" y="18664"/>
                  </a:lnTo>
                  <a:lnTo>
                    <a:pt x="1480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6408560" y="1797090"/>
              <a:ext cx="65895" cy="16089"/>
            </a:xfrm>
            <a:custGeom>
              <a:rect b="b" l="l" r="r" t="t"/>
              <a:pathLst>
                <a:path extrusionOk="0" h="502" w="2056">
                  <a:moveTo>
                    <a:pt x="0" y="0"/>
                  </a:moveTo>
                  <a:lnTo>
                    <a:pt x="0" y="501"/>
                  </a:lnTo>
                  <a:lnTo>
                    <a:pt x="2056" y="501"/>
                  </a:lnTo>
                  <a:lnTo>
                    <a:pt x="2056"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6333595" y="1417938"/>
              <a:ext cx="175121" cy="164417"/>
            </a:xfrm>
            <a:custGeom>
              <a:rect b="b" l="l" r="r" t="t"/>
              <a:pathLst>
                <a:path extrusionOk="0" h="5130" w="5464">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6374811" y="1470949"/>
              <a:ext cx="174608" cy="164449"/>
            </a:xfrm>
            <a:custGeom>
              <a:rect b="b" l="l" r="r" t="t"/>
              <a:pathLst>
                <a:path extrusionOk="0" h="5131" w="5448">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6418207" y="1203748"/>
              <a:ext cx="65350" cy="13942"/>
            </a:xfrm>
            <a:custGeom>
              <a:rect b="b" l="l" r="r" t="t"/>
              <a:pathLst>
                <a:path extrusionOk="0" h="435" w="2039">
                  <a:moveTo>
                    <a:pt x="0" y="0"/>
                  </a:moveTo>
                  <a:lnTo>
                    <a:pt x="0" y="434"/>
                  </a:lnTo>
                  <a:lnTo>
                    <a:pt x="2039" y="434"/>
                  </a:lnTo>
                  <a:lnTo>
                    <a:pt x="203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19"/>
          <p:cNvGrpSpPr/>
          <p:nvPr/>
        </p:nvGrpSpPr>
        <p:grpSpPr>
          <a:xfrm>
            <a:off x="7057215" y="860363"/>
            <a:ext cx="1440106" cy="2519509"/>
            <a:chOff x="6853029" y="844403"/>
            <a:chExt cx="1516061" cy="2652394"/>
          </a:xfrm>
        </p:grpSpPr>
        <p:sp>
          <p:nvSpPr>
            <p:cNvPr id="452" name="Google Shape;452;p19"/>
            <p:cNvSpPr/>
            <p:nvPr/>
          </p:nvSpPr>
          <p:spPr>
            <a:xfrm>
              <a:off x="6853029" y="1481141"/>
              <a:ext cx="321878" cy="689203"/>
            </a:xfrm>
            <a:custGeom>
              <a:rect b="b" l="l" r="r" t="t"/>
              <a:pathLst>
                <a:path extrusionOk="0" h="21504" w="10043">
                  <a:moveTo>
                    <a:pt x="1" y="0"/>
                  </a:moveTo>
                  <a:lnTo>
                    <a:pt x="1" y="21504"/>
                  </a:lnTo>
                  <a:lnTo>
                    <a:pt x="10042" y="21504"/>
                  </a:lnTo>
                  <a:lnTo>
                    <a:pt x="1004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7188272" y="2218515"/>
              <a:ext cx="395753" cy="666223"/>
            </a:xfrm>
            <a:custGeom>
              <a:rect b="b" l="l" r="r" t="t"/>
              <a:pathLst>
                <a:path extrusionOk="0" h="20787" w="12348">
                  <a:moveTo>
                    <a:pt x="0" y="1"/>
                  </a:moveTo>
                  <a:lnTo>
                    <a:pt x="0" y="20786"/>
                  </a:lnTo>
                  <a:lnTo>
                    <a:pt x="12348" y="20786"/>
                  </a:lnTo>
                  <a:lnTo>
                    <a:pt x="1234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7632197" y="844403"/>
              <a:ext cx="736894" cy="624975"/>
            </a:xfrm>
            <a:custGeom>
              <a:rect b="b" l="l" r="r" t="t"/>
              <a:pathLst>
                <a:path extrusionOk="0" h="19500" w="22992">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6853029" y="2218515"/>
              <a:ext cx="321878" cy="666223"/>
            </a:xfrm>
            <a:custGeom>
              <a:rect b="b" l="l" r="r" t="t"/>
              <a:pathLst>
                <a:path extrusionOk="0" h="20787" w="10043">
                  <a:moveTo>
                    <a:pt x="1" y="1"/>
                  </a:moveTo>
                  <a:lnTo>
                    <a:pt x="1" y="20786"/>
                  </a:lnTo>
                  <a:lnTo>
                    <a:pt x="10042" y="20786"/>
                  </a:lnTo>
                  <a:lnTo>
                    <a:pt x="1004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8020996" y="2218515"/>
              <a:ext cx="348095" cy="666223"/>
            </a:xfrm>
            <a:custGeom>
              <a:rect b="b" l="l" r="r" t="t"/>
              <a:pathLst>
                <a:path extrusionOk="0" h="20787" w="10861">
                  <a:moveTo>
                    <a:pt x="0" y="1"/>
                  </a:moveTo>
                  <a:lnTo>
                    <a:pt x="0" y="20786"/>
                  </a:lnTo>
                  <a:lnTo>
                    <a:pt x="10861" y="20786"/>
                  </a:lnTo>
                  <a:lnTo>
                    <a:pt x="1086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7188272" y="1481141"/>
              <a:ext cx="395753" cy="689203"/>
            </a:xfrm>
            <a:custGeom>
              <a:rect b="b" l="l" r="r" t="t"/>
              <a:pathLst>
                <a:path extrusionOk="0" h="21504" w="12348">
                  <a:moveTo>
                    <a:pt x="0" y="0"/>
                  </a:moveTo>
                  <a:lnTo>
                    <a:pt x="0" y="21504"/>
                  </a:lnTo>
                  <a:lnTo>
                    <a:pt x="12348" y="21504"/>
                  </a:lnTo>
                  <a:lnTo>
                    <a:pt x="1234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8020996" y="1481141"/>
              <a:ext cx="348095" cy="689203"/>
            </a:xfrm>
            <a:custGeom>
              <a:rect b="b" l="l" r="r" t="t"/>
              <a:pathLst>
                <a:path extrusionOk="0" h="21504" w="10861">
                  <a:moveTo>
                    <a:pt x="0" y="0"/>
                  </a:moveTo>
                  <a:lnTo>
                    <a:pt x="0" y="21504"/>
                  </a:lnTo>
                  <a:lnTo>
                    <a:pt x="10861" y="21504"/>
                  </a:lnTo>
                  <a:lnTo>
                    <a:pt x="1086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6853029" y="2896469"/>
              <a:ext cx="321878" cy="600329"/>
            </a:xfrm>
            <a:custGeom>
              <a:rect b="b" l="l" r="r" t="t"/>
              <a:pathLst>
                <a:path extrusionOk="0" h="18731" w="10043">
                  <a:moveTo>
                    <a:pt x="1" y="1"/>
                  </a:moveTo>
                  <a:lnTo>
                    <a:pt x="1" y="18731"/>
                  </a:lnTo>
                  <a:lnTo>
                    <a:pt x="10042" y="18731"/>
                  </a:lnTo>
                  <a:lnTo>
                    <a:pt x="1004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6853029" y="844403"/>
              <a:ext cx="730996" cy="624975"/>
            </a:xfrm>
            <a:custGeom>
              <a:rect b="b" l="l" r="r" t="t"/>
              <a:pathLst>
                <a:path extrusionOk="0" h="19500" w="22808">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7188272" y="2896469"/>
              <a:ext cx="395753" cy="600329"/>
            </a:xfrm>
            <a:custGeom>
              <a:rect b="b" l="l" r="r" t="t"/>
              <a:pathLst>
                <a:path extrusionOk="0" h="18731" w="12348">
                  <a:moveTo>
                    <a:pt x="0" y="1"/>
                  </a:moveTo>
                  <a:lnTo>
                    <a:pt x="0" y="18731"/>
                  </a:lnTo>
                  <a:lnTo>
                    <a:pt x="12348" y="18731"/>
                  </a:lnTo>
                  <a:lnTo>
                    <a:pt x="1234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8020996" y="2896469"/>
              <a:ext cx="348095" cy="600329"/>
            </a:xfrm>
            <a:custGeom>
              <a:rect b="b" l="l" r="r" t="t"/>
              <a:pathLst>
                <a:path extrusionOk="0" h="18731" w="10861">
                  <a:moveTo>
                    <a:pt x="0" y="1"/>
                  </a:moveTo>
                  <a:lnTo>
                    <a:pt x="0" y="18731"/>
                  </a:lnTo>
                  <a:lnTo>
                    <a:pt x="10861" y="18731"/>
                  </a:lnTo>
                  <a:lnTo>
                    <a:pt x="1086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7632197" y="1481141"/>
              <a:ext cx="375434" cy="689203"/>
            </a:xfrm>
            <a:custGeom>
              <a:rect b="b" l="l" r="r" t="t"/>
              <a:pathLst>
                <a:path extrusionOk="0" h="21504" w="11714">
                  <a:moveTo>
                    <a:pt x="1" y="0"/>
                  </a:moveTo>
                  <a:lnTo>
                    <a:pt x="1" y="21504"/>
                  </a:lnTo>
                  <a:lnTo>
                    <a:pt x="11713" y="21504"/>
                  </a:lnTo>
                  <a:lnTo>
                    <a:pt x="1171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7632197" y="2896469"/>
              <a:ext cx="375434" cy="600329"/>
            </a:xfrm>
            <a:custGeom>
              <a:rect b="b" l="l" r="r" t="t"/>
              <a:pathLst>
                <a:path extrusionOk="0" h="18731" w="11714">
                  <a:moveTo>
                    <a:pt x="1" y="1"/>
                  </a:moveTo>
                  <a:lnTo>
                    <a:pt x="1" y="18731"/>
                  </a:lnTo>
                  <a:lnTo>
                    <a:pt x="11713" y="18731"/>
                  </a:lnTo>
                  <a:lnTo>
                    <a:pt x="1171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7632197" y="2218515"/>
              <a:ext cx="375434" cy="666223"/>
            </a:xfrm>
            <a:custGeom>
              <a:rect b="b" l="l" r="r" t="t"/>
              <a:pathLst>
                <a:path extrusionOk="0" h="20787" w="11714">
                  <a:moveTo>
                    <a:pt x="1" y="1"/>
                  </a:moveTo>
                  <a:lnTo>
                    <a:pt x="1" y="20786"/>
                  </a:lnTo>
                  <a:lnTo>
                    <a:pt x="11713" y="20786"/>
                  </a:lnTo>
                  <a:lnTo>
                    <a:pt x="1171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19"/>
          <p:cNvGrpSpPr/>
          <p:nvPr/>
        </p:nvGrpSpPr>
        <p:grpSpPr>
          <a:xfrm>
            <a:off x="6883611" y="3709688"/>
            <a:ext cx="1022876" cy="962333"/>
            <a:chOff x="6883611" y="3709688"/>
            <a:chExt cx="1022876" cy="962333"/>
          </a:xfrm>
        </p:grpSpPr>
        <p:sp>
          <p:nvSpPr>
            <p:cNvPr id="467" name="Google Shape;467;p19"/>
            <p:cNvSpPr/>
            <p:nvPr/>
          </p:nvSpPr>
          <p:spPr>
            <a:xfrm>
              <a:off x="6923801" y="4362996"/>
              <a:ext cx="949481" cy="309026"/>
            </a:xfrm>
            <a:custGeom>
              <a:rect b="b" l="l" r="r" t="t"/>
              <a:pathLst>
                <a:path extrusionOk="0" h="9642" w="29625">
                  <a:moveTo>
                    <a:pt x="0" y="1"/>
                  </a:moveTo>
                  <a:lnTo>
                    <a:pt x="0" y="9642"/>
                  </a:lnTo>
                  <a:lnTo>
                    <a:pt x="29624" y="9642"/>
                  </a:lnTo>
                  <a:lnTo>
                    <a:pt x="2962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6883611" y="4276781"/>
              <a:ext cx="1022876" cy="86247"/>
            </a:xfrm>
            <a:custGeom>
              <a:rect b="b" l="l" r="r" t="t"/>
              <a:pathLst>
                <a:path extrusionOk="0" h="2691" w="31915">
                  <a:moveTo>
                    <a:pt x="1" y="1"/>
                  </a:moveTo>
                  <a:lnTo>
                    <a:pt x="1" y="2691"/>
                  </a:lnTo>
                  <a:lnTo>
                    <a:pt x="31914" y="2691"/>
                  </a:lnTo>
                  <a:lnTo>
                    <a:pt x="3191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7375226" y="4276781"/>
              <a:ext cx="531261" cy="395241"/>
            </a:xfrm>
            <a:custGeom>
              <a:rect b="b" l="l" r="r" t="t"/>
              <a:pathLst>
                <a:path extrusionOk="0" h="12332" w="16576">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7056585" y="4412801"/>
              <a:ext cx="192300" cy="46633"/>
            </a:xfrm>
            <a:custGeom>
              <a:rect b="b" l="l" r="r" t="t"/>
              <a:pathLst>
                <a:path extrusionOk="0" h="1455" w="6000">
                  <a:moveTo>
                    <a:pt x="1" y="1"/>
                  </a:moveTo>
                  <a:lnTo>
                    <a:pt x="1" y="1454"/>
                  </a:lnTo>
                  <a:lnTo>
                    <a:pt x="5999" y="1454"/>
                  </a:lnTo>
                  <a:lnTo>
                    <a:pt x="599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a:off x="7031425" y="4517220"/>
              <a:ext cx="247426" cy="98586"/>
            </a:xfrm>
            <a:custGeom>
              <a:rect b="b" l="l" r="r" t="t"/>
              <a:pathLst>
                <a:path extrusionOk="0" h="3076" w="7720">
                  <a:moveTo>
                    <a:pt x="1" y="1"/>
                  </a:moveTo>
                  <a:lnTo>
                    <a:pt x="1" y="3075"/>
                  </a:lnTo>
                  <a:lnTo>
                    <a:pt x="7720" y="3075"/>
                  </a:lnTo>
                  <a:lnTo>
                    <a:pt x="772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7156741" y="3820005"/>
              <a:ext cx="419342" cy="149449"/>
            </a:xfrm>
            <a:custGeom>
              <a:rect b="b" l="l" r="r" t="t"/>
              <a:pathLst>
                <a:path extrusionOk="0" h="4663" w="13084">
                  <a:moveTo>
                    <a:pt x="0" y="0"/>
                  </a:moveTo>
                  <a:lnTo>
                    <a:pt x="50" y="3626"/>
                  </a:lnTo>
                  <a:lnTo>
                    <a:pt x="13083" y="4662"/>
                  </a:lnTo>
                  <a:lnTo>
                    <a:pt x="13083" y="4662"/>
                  </a:lnTo>
                  <a:lnTo>
                    <a:pt x="12682" y="1087"/>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7244013" y="3872470"/>
              <a:ext cx="256015" cy="42883"/>
            </a:xfrm>
            <a:custGeom>
              <a:rect b="b" l="l" r="r" t="t"/>
              <a:pathLst>
                <a:path extrusionOk="0" h="1338" w="7988">
                  <a:moveTo>
                    <a:pt x="51" y="1"/>
                  </a:moveTo>
                  <a:lnTo>
                    <a:pt x="1" y="653"/>
                  </a:lnTo>
                  <a:lnTo>
                    <a:pt x="7937" y="1338"/>
                  </a:lnTo>
                  <a:lnTo>
                    <a:pt x="7988" y="686"/>
                  </a:lnTo>
                  <a:lnTo>
                    <a:pt x="5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7109627" y="3709688"/>
              <a:ext cx="416650" cy="143007"/>
            </a:xfrm>
            <a:custGeom>
              <a:rect b="b" l="l" r="r" t="t"/>
              <a:pathLst>
                <a:path extrusionOk="0" h="4462" w="13000">
                  <a:moveTo>
                    <a:pt x="0" y="1"/>
                  </a:moveTo>
                  <a:lnTo>
                    <a:pt x="0" y="3626"/>
                  </a:lnTo>
                  <a:lnTo>
                    <a:pt x="12999" y="4462"/>
                  </a:lnTo>
                  <a:lnTo>
                    <a:pt x="12665" y="1220"/>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7109627" y="3725233"/>
              <a:ext cx="395753" cy="107656"/>
            </a:xfrm>
            <a:custGeom>
              <a:rect b="b" l="l" r="r" t="t"/>
              <a:pathLst>
                <a:path extrusionOk="0" h="3359" w="12348">
                  <a:moveTo>
                    <a:pt x="0" y="0"/>
                  </a:moveTo>
                  <a:lnTo>
                    <a:pt x="0" y="2456"/>
                  </a:lnTo>
                  <a:lnTo>
                    <a:pt x="12348" y="3359"/>
                  </a:lnTo>
                  <a:lnTo>
                    <a:pt x="12130" y="110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7112832" y="3753917"/>
              <a:ext cx="362550" cy="37210"/>
            </a:xfrm>
            <a:custGeom>
              <a:rect b="b" l="l" r="r" t="t"/>
              <a:pathLst>
                <a:path extrusionOk="0" h="1161" w="11312">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7108538" y="3774622"/>
              <a:ext cx="365787" cy="26537"/>
            </a:xfrm>
            <a:custGeom>
              <a:rect b="b" l="l" r="r" t="t"/>
              <a:pathLst>
                <a:path extrusionOk="0" h="828" w="11413">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7161548" y="3927116"/>
              <a:ext cx="418285" cy="137655"/>
            </a:xfrm>
            <a:custGeom>
              <a:rect b="b" l="l" r="r" t="t"/>
              <a:pathLst>
                <a:path extrusionOk="0" h="4295" w="13051">
                  <a:moveTo>
                    <a:pt x="1" y="0"/>
                  </a:moveTo>
                  <a:lnTo>
                    <a:pt x="34" y="3609"/>
                  </a:lnTo>
                  <a:lnTo>
                    <a:pt x="13050" y="4294"/>
                  </a:lnTo>
                  <a:lnTo>
                    <a:pt x="12683" y="1070"/>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7201194" y="3930865"/>
              <a:ext cx="8045" cy="114611"/>
            </a:xfrm>
            <a:custGeom>
              <a:rect b="b" l="l" r="r" t="t"/>
              <a:pathLst>
                <a:path extrusionOk="0" h="3576" w="251">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7221001" y="3931923"/>
              <a:ext cx="6442" cy="114643"/>
            </a:xfrm>
            <a:custGeom>
              <a:rect b="b" l="l" r="r" t="t"/>
              <a:pathLst>
                <a:path extrusionOk="0" h="3577" w="201">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7260102" y="3983331"/>
              <a:ext cx="226017" cy="18781"/>
            </a:xfrm>
            <a:custGeom>
              <a:rect b="b" l="l" r="r" t="t"/>
              <a:pathLst>
                <a:path extrusionOk="0" h="586" w="7052">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7260102" y="3983139"/>
              <a:ext cx="226017" cy="19166"/>
            </a:xfrm>
            <a:custGeom>
              <a:rect b="b" l="l" r="r" t="t"/>
              <a:pathLst>
                <a:path extrusionOk="0" h="598" w="7052">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7509098" y="3957627"/>
              <a:ext cx="8589" cy="103938"/>
            </a:xfrm>
            <a:custGeom>
              <a:rect b="b" l="l" r="r" t="t"/>
              <a:pathLst>
                <a:path extrusionOk="0" h="3243" w="268">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7529450" y="3958717"/>
              <a:ext cx="12884" cy="104451"/>
            </a:xfrm>
            <a:custGeom>
              <a:rect b="b" l="l" r="r" t="t"/>
              <a:pathLst>
                <a:path extrusionOk="0" h="3259" w="402">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7320068" y="4009035"/>
              <a:ext cx="115156" cy="6474"/>
            </a:xfrm>
            <a:custGeom>
              <a:rect b="b" l="l" r="r" t="t"/>
              <a:pathLst>
                <a:path extrusionOk="0" h="202" w="3593">
                  <a:moveTo>
                    <a:pt x="0" y="1"/>
                  </a:moveTo>
                  <a:lnTo>
                    <a:pt x="0" y="1"/>
                  </a:lnTo>
                  <a:cubicBezTo>
                    <a:pt x="1404" y="101"/>
                    <a:pt x="2473" y="168"/>
                    <a:pt x="3593" y="2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7320068" y="4008074"/>
              <a:ext cx="115156" cy="8397"/>
            </a:xfrm>
            <a:custGeom>
              <a:rect b="b" l="l" r="r" t="t"/>
              <a:pathLst>
                <a:path extrusionOk="0" h="262" w="3593">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7182445" y="4153613"/>
              <a:ext cx="425207" cy="115700"/>
            </a:xfrm>
            <a:custGeom>
              <a:rect b="b" l="l" r="r" t="t"/>
              <a:pathLst>
                <a:path extrusionOk="0" h="3610" w="13267">
                  <a:moveTo>
                    <a:pt x="0" y="1"/>
                  </a:moveTo>
                  <a:lnTo>
                    <a:pt x="234" y="3610"/>
                  </a:lnTo>
                  <a:lnTo>
                    <a:pt x="13267" y="3610"/>
                  </a:lnTo>
                  <a:lnTo>
                    <a:pt x="12732" y="402"/>
                  </a:lnTo>
                  <a:lnTo>
                    <a:pt x="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7199047" y="4170215"/>
              <a:ext cx="404343" cy="84644"/>
            </a:xfrm>
            <a:custGeom>
              <a:rect b="b" l="l" r="r" t="t"/>
              <a:pathLst>
                <a:path extrusionOk="0" h="2641" w="12616">
                  <a:moveTo>
                    <a:pt x="0" y="1"/>
                  </a:moveTo>
                  <a:lnTo>
                    <a:pt x="234" y="2641"/>
                  </a:lnTo>
                  <a:lnTo>
                    <a:pt x="12615" y="2474"/>
                  </a:lnTo>
                  <a:lnTo>
                    <a:pt x="12264" y="2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7197444" y="4040092"/>
              <a:ext cx="420945" cy="129642"/>
            </a:xfrm>
            <a:custGeom>
              <a:rect b="b" l="l" r="r" t="t"/>
              <a:pathLst>
                <a:path extrusionOk="0" h="4045" w="13134">
                  <a:moveTo>
                    <a:pt x="0" y="1"/>
                  </a:moveTo>
                  <a:lnTo>
                    <a:pt x="117" y="3610"/>
                  </a:lnTo>
                  <a:lnTo>
                    <a:pt x="13133" y="4044"/>
                  </a:lnTo>
                  <a:lnTo>
                    <a:pt x="12715" y="836"/>
                  </a:lnTo>
                  <a:lnTo>
                    <a:pt x="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7286319" y="4090987"/>
              <a:ext cx="256015" cy="37499"/>
            </a:xfrm>
            <a:custGeom>
              <a:rect b="b" l="l" r="r" t="t"/>
              <a:pathLst>
                <a:path extrusionOk="0" h="1170" w="7988">
                  <a:moveTo>
                    <a:pt x="34" y="0"/>
                  </a:moveTo>
                  <a:lnTo>
                    <a:pt x="1" y="652"/>
                  </a:lnTo>
                  <a:lnTo>
                    <a:pt x="7937" y="1170"/>
                  </a:lnTo>
                  <a:lnTo>
                    <a:pt x="7988" y="518"/>
                  </a:lnTo>
                  <a:lnTo>
                    <a:pt x="3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7200104" y="4204797"/>
              <a:ext cx="396330" cy="5609"/>
            </a:xfrm>
            <a:custGeom>
              <a:rect b="b" l="l" r="r" t="t"/>
              <a:pathLst>
                <a:path extrusionOk="0" h="175" w="12366">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7201707" y="4222713"/>
              <a:ext cx="399535" cy="8045"/>
            </a:xfrm>
            <a:custGeom>
              <a:rect b="b" l="l" r="r" t="t"/>
              <a:pathLst>
                <a:path extrusionOk="0" h="251" w="12466">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CUSTOM_12">
    <p:spTree>
      <p:nvGrpSpPr>
        <p:cNvPr id="493" name="Shape 493"/>
        <p:cNvGrpSpPr/>
        <p:nvPr/>
      </p:nvGrpSpPr>
      <p:grpSpPr>
        <a:xfrm>
          <a:off x="0" y="0"/>
          <a:ext cx="0" cy="0"/>
          <a:chOff x="0" y="0"/>
          <a:chExt cx="0" cy="0"/>
        </a:xfrm>
      </p:grpSpPr>
      <p:sp>
        <p:nvSpPr>
          <p:cNvPr id="494" name="Google Shape;494;p2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20"/>
          <p:cNvGrpSpPr/>
          <p:nvPr/>
        </p:nvGrpSpPr>
        <p:grpSpPr>
          <a:xfrm>
            <a:off x="5785478" y="4058671"/>
            <a:ext cx="1631212" cy="672622"/>
            <a:chOff x="6792778" y="4058671"/>
            <a:chExt cx="1631212" cy="672622"/>
          </a:xfrm>
        </p:grpSpPr>
        <p:sp>
          <p:nvSpPr>
            <p:cNvPr id="496" name="Google Shape;496;p20"/>
            <p:cNvSpPr/>
            <p:nvPr/>
          </p:nvSpPr>
          <p:spPr>
            <a:xfrm rot="-288774">
              <a:off x="6869524" y="4438902"/>
              <a:ext cx="732933" cy="262106"/>
            </a:xfrm>
            <a:custGeom>
              <a:rect b="b" l="l" r="r" t="t"/>
              <a:pathLst>
                <a:path extrusionOk="0" h="4679" w="13084">
                  <a:moveTo>
                    <a:pt x="1" y="0"/>
                  </a:moveTo>
                  <a:lnTo>
                    <a:pt x="51" y="3626"/>
                  </a:lnTo>
                  <a:lnTo>
                    <a:pt x="13083" y="4679"/>
                  </a:lnTo>
                  <a:lnTo>
                    <a:pt x="12682" y="110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rot="-288774">
              <a:off x="7021962" y="4530734"/>
              <a:ext cx="447412" cy="73999"/>
            </a:xfrm>
            <a:custGeom>
              <a:rect b="b" l="l" r="r" t="t"/>
              <a:pathLst>
                <a:path extrusionOk="0" h="1321" w="7987">
                  <a:moveTo>
                    <a:pt x="50" y="0"/>
                  </a:moveTo>
                  <a:lnTo>
                    <a:pt x="0" y="652"/>
                  </a:lnTo>
                  <a:lnTo>
                    <a:pt x="7937" y="1320"/>
                  </a:lnTo>
                  <a:lnTo>
                    <a:pt x="7987" y="669"/>
                  </a:lnTo>
                  <a:lnTo>
                    <a:pt x="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rot="-148560">
              <a:off x="6797653" y="4074349"/>
              <a:ext cx="731026" cy="241491"/>
            </a:xfrm>
            <a:custGeom>
              <a:rect b="b" l="l" r="r" t="t"/>
              <a:pathLst>
                <a:path extrusionOk="0" h="4311" w="13050">
                  <a:moveTo>
                    <a:pt x="0" y="0"/>
                  </a:moveTo>
                  <a:lnTo>
                    <a:pt x="33" y="3626"/>
                  </a:lnTo>
                  <a:lnTo>
                    <a:pt x="13049" y="4311"/>
                  </a:lnTo>
                  <a:lnTo>
                    <a:pt x="12682" y="108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rot="-148560">
              <a:off x="6969582" y="4172428"/>
              <a:ext cx="395034" cy="32826"/>
            </a:xfrm>
            <a:custGeom>
              <a:rect b="b" l="l" r="r" t="t"/>
              <a:pathLst>
                <a:path extrusionOk="0" h="586" w="7052">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rot="-148560">
              <a:off x="6969595" y="4172428"/>
              <a:ext cx="395034" cy="33442"/>
            </a:xfrm>
            <a:custGeom>
              <a:rect b="b" l="l" r="r" t="t"/>
              <a:pathLst>
                <a:path extrusionOk="0" h="597" w="7052">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rot="-148560">
              <a:off x="7405864" y="4117837"/>
              <a:ext cx="15069" cy="181608"/>
            </a:xfrm>
            <a:custGeom>
              <a:rect b="b" l="l" r="r" t="t"/>
              <a:pathLst>
                <a:path extrusionOk="0" h="3242" w="269">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rot="-148560">
              <a:off x="7441478" y="4117986"/>
              <a:ext cx="22519" cy="181608"/>
            </a:xfrm>
            <a:custGeom>
              <a:rect b="b" l="l" r="r" t="t"/>
              <a:pathLst>
                <a:path extrusionOk="0" h="3242" w="402">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rot="-148560">
              <a:off x="7075878" y="4217931"/>
              <a:ext cx="201326" cy="10307"/>
            </a:xfrm>
            <a:custGeom>
              <a:rect b="b" l="l" r="r" t="t"/>
              <a:pathLst>
                <a:path extrusionOk="0" h="184" w="3594">
                  <a:moveTo>
                    <a:pt x="1" y="0"/>
                  </a:moveTo>
                  <a:lnTo>
                    <a:pt x="1" y="0"/>
                  </a:lnTo>
                  <a:cubicBezTo>
                    <a:pt x="1404" y="100"/>
                    <a:pt x="2474" y="167"/>
                    <a:pt x="3593" y="18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rot="-148560">
              <a:off x="7075880" y="4215914"/>
              <a:ext cx="201326" cy="14452"/>
            </a:xfrm>
            <a:custGeom>
              <a:rect b="b" l="l" r="r" t="t"/>
              <a:pathLst>
                <a:path extrusionOk="0" h="258" w="3594">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p:nvPr/>
          </p:nvSpPr>
          <p:spPr>
            <a:xfrm>
              <a:off x="7680750" y="4457910"/>
              <a:ext cx="743240" cy="202223"/>
            </a:xfrm>
            <a:custGeom>
              <a:rect b="b" l="l" r="r" t="t"/>
              <a:pathLst>
                <a:path extrusionOk="0" h="3610" w="13268">
                  <a:moveTo>
                    <a:pt x="1" y="0"/>
                  </a:moveTo>
                  <a:lnTo>
                    <a:pt x="235" y="3609"/>
                  </a:lnTo>
                  <a:lnTo>
                    <a:pt x="13267" y="3609"/>
                  </a:lnTo>
                  <a:lnTo>
                    <a:pt x="12733" y="40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p:nvPr/>
          </p:nvSpPr>
          <p:spPr>
            <a:xfrm>
              <a:off x="7709767" y="4485975"/>
              <a:ext cx="706717" cy="148895"/>
            </a:xfrm>
            <a:custGeom>
              <a:rect b="b" l="l" r="r" t="t"/>
              <a:pathLst>
                <a:path extrusionOk="0" h="2658" w="12616">
                  <a:moveTo>
                    <a:pt x="1" y="1"/>
                  </a:moveTo>
                  <a:lnTo>
                    <a:pt x="235" y="2657"/>
                  </a:lnTo>
                  <a:lnTo>
                    <a:pt x="12616" y="2473"/>
                  </a:lnTo>
                  <a:lnTo>
                    <a:pt x="12265" y="23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rot="-148560">
              <a:off x="6868522" y="4269774"/>
              <a:ext cx="735731" cy="226534"/>
            </a:xfrm>
            <a:custGeom>
              <a:rect b="b" l="l" r="r" t="t"/>
              <a:pathLst>
                <a:path extrusionOk="0" h="4044" w="13134">
                  <a:moveTo>
                    <a:pt x="0" y="0"/>
                  </a:moveTo>
                  <a:lnTo>
                    <a:pt x="117" y="3609"/>
                  </a:lnTo>
                  <a:lnTo>
                    <a:pt x="13133" y="4044"/>
                  </a:lnTo>
                  <a:lnTo>
                    <a:pt x="12716" y="81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rot="-148560">
              <a:off x="7024225" y="4357229"/>
              <a:ext cx="447410" cy="65596"/>
            </a:xfrm>
            <a:custGeom>
              <a:rect b="b" l="l" r="r" t="t"/>
              <a:pathLst>
                <a:path extrusionOk="0" h="1171" w="7987">
                  <a:moveTo>
                    <a:pt x="34" y="1"/>
                  </a:moveTo>
                  <a:lnTo>
                    <a:pt x="0" y="652"/>
                  </a:lnTo>
                  <a:lnTo>
                    <a:pt x="7937" y="1170"/>
                  </a:lnTo>
                  <a:lnTo>
                    <a:pt x="7987" y="519"/>
                  </a:ln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7711671" y="4546809"/>
              <a:ext cx="692656" cy="10363"/>
            </a:xfrm>
            <a:custGeom>
              <a:rect b="b" l="l" r="r" t="t"/>
              <a:pathLst>
                <a:path extrusionOk="0" h="185" w="12365">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7714472" y="4578627"/>
              <a:ext cx="698258" cy="13164"/>
            </a:xfrm>
            <a:custGeom>
              <a:rect b="b" l="l" r="r" t="t"/>
              <a:pathLst>
                <a:path extrusionOk="0" h="235" w="12465">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20"/>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12" name="Google Shape;512;p20"/>
          <p:cNvSpPr txBox="1"/>
          <p:nvPr>
            <p:ph idx="1" type="subTitle"/>
          </p:nvPr>
        </p:nvSpPr>
        <p:spPr>
          <a:xfrm>
            <a:off x="6743876" y="2475500"/>
            <a:ext cx="1603800" cy="27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3" name="Google Shape;513;p20"/>
          <p:cNvSpPr txBox="1"/>
          <p:nvPr>
            <p:ph idx="2" type="subTitle"/>
          </p:nvPr>
        </p:nvSpPr>
        <p:spPr>
          <a:xfrm>
            <a:off x="6743875" y="2752100"/>
            <a:ext cx="1603800" cy="72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514" name="Google Shape;514;p20"/>
          <p:cNvSpPr txBox="1"/>
          <p:nvPr>
            <p:ph idx="3" type="subTitle"/>
          </p:nvPr>
        </p:nvSpPr>
        <p:spPr>
          <a:xfrm>
            <a:off x="1384276" y="1537100"/>
            <a:ext cx="1603800" cy="27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515" name="Google Shape;515;p20"/>
          <p:cNvSpPr txBox="1"/>
          <p:nvPr>
            <p:ph idx="4" type="subTitle"/>
          </p:nvPr>
        </p:nvSpPr>
        <p:spPr>
          <a:xfrm>
            <a:off x="1384275" y="1813700"/>
            <a:ext cx="1603800" cy="72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516" name="Google Shape;516;p20"/>
          <p:cNvSpPr txBox="1"/>
          <p:nvPr>
            <p:ph idx="5" type="subTitle"/>
          </p:nvPr>
        </p:nvSpPr>
        <p:spPr>
          <a:xfrm>
            <a:off x="720000" y="3084550"/>
            <a:ext cx="1603800" cy="27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517" name="Google Shape;517;p20"/>
          <p:cNvSpPr txBox="1"/>
          <p:nvPr>
            <p:ph idx="6" type="subTitle"/>
          </p:nvPr>
        </p:nvSpPr>
        <p:spPr>
          <a:xfrm>
            <a:off x="720000" y="3361150"/>
            <a:ext cx="1603800" cy="728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518" name="Google Shape;518;p20"/>
          <p:cNvSpPr txBox="1"/>
          <p:nvPr>
            <p:ph hasCustomPrompt="1" idx="7" type="title"/>
          </p:nvPr>
        </p:nvSpPr>
        <p:spPr>
          <a:xfrm>
            <a:off x="5273301" y="2685897"/>
            <a:ext cx="714600" cy="5280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Josefin Sans"/>
              <a:buNone/>
              <a:defRPr sz="1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9" name="Google Shape;519;p20"/>
          <p:cNvSpPr txBox="1"/>
          <p:nvPr>
            <p:ph hasCustomPrompt="1" idx="8" type="title"/>
          </p:nvPr>
        </p:nvSpPr>
        <p:spPr>
          <a:xfrm>
            <a:off x="3757467" y="1983234"/>
            <a:ext cx="714600" cy="5280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Josefin Sans"/>
              <a:buNone/>
              <a:defRPr sz="1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0" name="Google Shape;520;p20"/>
          <p:cNvSpPr txBox="1"/>
          <p:nvPr>
            <p:ph hasCustomPrompt="1" idx="9" type="title"/>
          </p:nvPr>
        </p:nvSpPr>
        <p:spPr>
          <a:xfrm>
            <a:off x="2840762" y="3167156"/>
            <a:ext cx="714600" cy="5280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100"/>
              <a:buFont typeface="Josefin Sans"/>
              <a:buNone/>
              <a:defRPr sz="1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1" name="Google Shape;521;p20"/>
          <p:cNvSpPr/>
          <p:nvPr/>
        </p:nvSpPr>
        <p:spPr>
          <a:xfrm>
            <a:off x="3148172" y="1280701"/>
            <a:ext cx="1933200" cy="1933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2464138" y="2697294"/>
            <a:ext cx="1467900" cy="1467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4664005" y="1983364"/>
            <a:ext cx="1933200" cy="1933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720000" y="2150850"/>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18">
    <p:spTree>
      <p:nvGrpSpPr>
        <p:cNvPr id="524" name="Shape 524"/>
        <p:cNvGrpSpPr/>
        <p:nvPr/>
      </p:nvGrpSpPr>
      <p:grpSpPr>
        <a:xfrm>
          <a:off x="0" y="0"/>
          <a:ext cx="0" cy="0"/>
          <a:chOff x="0" y="0"/>
          <a:chExt cx="0" cy="0"/>
        </a:xfrm>
      </p:grpSpPr>
      <p:sp>
        <p:nvSpPr>
          <p:cNvPr id="525" name="Google Shape;525;p21"/>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6" name="Google Shape;526;p2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txBox="1"/>
          <p:nvPr>
            <p:ph idx="1" type="subTitle"/>
          </p:nvPr>
        </p:nvSpPr>
        <p:spPr>
          <a:xfrm>
            <a:off x="3581110" y="2070913"/>
            <a:ext cx="1977000" cy="27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8" name="Google Shape;528;p21"/>
          <p:cNvSpPr txBox="1"/>
          <p:nvPr>
            <p:ph idx="2" type="subTitle"/>
          </p:nvPr>
        </p:nvSpPr>
        <p:spPr>
          <a:xfrm>
            <a:off x="3581110" y="2342499"/>
            <a:ext cx="1977000" cy="45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529" name="Google Shape;529;p21"/>
          <p:cNvSpPr txBox="1"/>
          <p:nvPr>
            <p:ph idx="3" type="subTitle"/>
          </p:nvPr>
        </p:nvSpPr>
        <p:spPr>
          <a:xfrm>
            <a:off x="3581110" y="3763376"/>
            <a:ext cx="1977000" cy="27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0" name="Google Shape;530;p21"/>
          <p:cNvSpPr txBox="1"/>
          <p:nvPr>
            <p:ph idx="4" type="subTitle"/>
          </p:nvPr>
        </p:nvSpPr>
        <p:spPr>
          <a:xfrm>
            <a:off x="3581110" y="4037476"/>
            <a:ext cx="1977000" cy="45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531" name="Google Shape;531;p21"/>
          <p:cNvSpPr txBox="1"/>
          <p:nvPr>
            <p:ph idx="5" type="subTitle"/>
          </p:nvPr>
        </p:nvSpPr>
        <p:spPr>
          <a:xfrm>
            <a:off x="5848989" y="2070913"/>
            <a:ext cx="1983000" cy="27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2" name="Google Shape;532;p21"/>
          <p:cNvSpPr txBox="1"/>
          <p:nvPr>
            <p:ph idx="6" type="subTitle"/>
          </p:nvPr>
        </p:nvSpPr>
        <p:spPr>
          <a:xfrm>
            <a:off x="5848989" y="2347514"/>
            <a:ext cx="1983000" cy="45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533" name="Google Shape;533;p21"/>
          <p:cNvSpPr txBox="1"/>
          <p:nvPr>
            <p:ph idx="7" type="subTitle"/>
          </p:nvPr>
        </p:nvSpPr>
        <p:spPr>
          <a:xfrm>
            <a:off x="1312012" y="2070913"/>
            <a:ext cx="1980000" cy="27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534" name="Google Shape;534;p21"/>
          <p:cNvSpPr txBox="1"/>
          <p:nvPr>
            <p:ph idx="8" type="subTitle"/>
          </p:nvPr>
        </p:nvSpPr>
        <p:spPr>
          <a:xfrm>
            <a:off x="1312012" y="2342499"/>
            <a:ext cx="1980000" cy="45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535" name="Google Shape;535;p21"/>
          <p:cNvSpPr txBox="1"/>
          <p:nvPr>
            <p:ph idx="9" type="subTitle"/>
          </p:nvPr>
        </p:nvSpPr>
        <p:spPr>
          <a:xfrm>
            <a:off x="1312012" y="3763376"/>
            <a:ext cx="1980000" cy="27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536" name="Google Shape;536;p21"/>
          <p:cNvSpPr txBox="1"/>
          <p:nvPr>
            <p:ph idx="13" type="subTitle"/>
          </p:nvPr>
        </p:nvSpPr>
        <p:spPr>
          <a:xfrm>
            <a:off x="1312012" y="4037476"/>
            <a:ext cx="1980000" cy="45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
        <p:nvSpPr>
          <p:cNvPr id="537" name="Google Shape;537;p21"/>
          <p:cNvSpPr txBox="1"/>
          <p:nvPr>
            <p:ph idx="14" type="subTitle"/>
          </p:nvPr>
        </p:nvSpPr>
        <p:spPr>
          <a:xfrm>
            <a:off x="5848989" y="3763374"/>
            <a:ext cx="1983000" cy="27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538" name="Google Shape;538;p21"/>
          <p:cNvSpPr txBox="1"/>
          <p:nvPr>
            <p:ph idx="15" type="subTitle"/>
          </p:nvPr>
        </p:nvSpPr>
        <p:spPr>
          <a:xfrm>
            <a:off x="5848989" y="4039975"/>
            <a:ext cx="1983000" cy="45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3">
  <p:cSld name="CUSTOM_3">
    <p:spTree>
      <p:nvGrpSpPr>
        <p:cNvPr id="539" name="Shape 539"/>
        <p:cNvGrpSpPr/>
        <p:nvPr/>
      </p:nvGrpSpPr>
      <p:grpSpPr>
        <a:xfrm>
          <a:off x="0" y="0"/>
          <a:ext cx="0" cy="0"/>
          <a:chOff x="0" y="0"/>
          <a:chExt cx="0" cy="0"/>
        </a:xfrm>
      </p:grpSpPr>
      <p:sp>
        <p:nvSpPr>
          <p:cNvPr id="540" name="Google Shape;540;p22"/>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22"/>
          <p:cNvGrpSpPr/>
          <p:nvPr/>
        </p:nvGrpSpPr>
        <p:grpSpPr>
          <a:xfrm>
            <a:off x="7561488" y="2913763"/>
            <a:ext cx="1149234" cy="1756540"/>
            <a:chOff x="7561488" y="2913763"/>
            <a:chExt cx="1149234" cy="1756540"/>
          </a:xfrm>
        </p:grpSpPr>
        <p:sp>
          <p:nvSpPr>
            <p:cNvPr id="542" name="Google Shape;542;p22"/>
            <p:cNvSpPr/>
            <p:nvPr/>
          </p:nvSpPr>
          <p:spPr>
            <a:xfrm>
              <a:off x="7561488" y="4349214"/>
              <a:ext cx="99737" cy="321089"/>
            </a:xfrm>
            <a:custGeom>
              <a:rect b="b" l="l" r="r" t="t"/>
              <a:pathLst>
                <a:path extrusionOk="0" h="10009" w="3109">
                  <a:moveTo>
                    <a:pt x="3109" y="0"/>
                  </a:moveTo>
                  <a:lnTo>
                    <a:pt x="1" y="117"/>
                  </a:lnTo>
                  <a:lnTo>
                    <a:pt x="1" y="10009"/>
                  </a:lnTo>
                  <a:lnTo>
                    <a:pt x="1321" y="10009"/>
                  </a:lnTo>
                  <a:lnTo>
                    <a:pt x="310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p:nvPr/>
          </p:nvSpPr>
          <p:spPr>
            <a:xfrm>
              <a:off x="7947955" y="4349214"/>
              <a:ext cx="99737" cy="321089"/>
            </a:xfrm>
            <a:custGeom>
              <a:rect b="b" l="l" r="r" t="t"/>
              <a:pathLst>
                <a:path extrusionOk="0" h="10009" w="3109">
                  <a:moveTo>
                    <a:pt x="3109" y="0"/>
                  </a:moveTo>
                  <a:lnTo>
                    <a:pt x="1" y="117"/>
                  </a:lnTo>
                  <a:lnTo>
                    <a:pt x="1" y="10009"/>
                  </a:lnTo>
                  <a:lnTo>
                    <a:pt x="1321" y="10009"/>
                  </a:lnTo>
                  <a:lnTo>
                    <a:pt x="310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2"/>
            <p:cNvSpPr/>
            <p:nvPr/>
          </p:nvSpPr>
          <p:spPr>
            <a:xfrm>
              <a:off x="8331761" y="4349214"/>
              <a:ext cx="99191" cy="321089"/>
            </a:xfrm>
            <a:custGeom>
              <a:rect b="b" l="l" r="r" t="t"/>
              <a:pathLst>
                <a:path extrusionOk="0" h="10009" w="3092">
                  <a:moveTo>
                    <a:pt x="0" y="0"/>
                  </a:moveTo>
                  <a:lnTo>
                    <a:pt x="1771" y="10009"/>
                  </a:lnTo>
                  <a:lnTo>
                    <a:pt x="3091" y="10009"/>
                  </a:lnTo>
                  <a:lnTo>
                    <a:pt x="3091" y="117"/>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2"/>
            <p:cNvSpPr/>
            <p:nvPr/>
          </p:nvSpPr>
          <p:spPr>
            <a:xfrm>
              <a:off x="8602965" y="4349214"/>
              <a:ext cx="99737" cy="321089"/>
            </a:xfrm>
            <a:custGeom>
              <a:rect b="b" l="l" r="r" t="t"/>
              <a:pathLst>
                <a:path extrusionOk="0" h="10009" w="3109">
                  <a:moveTo>
                    <a:pt x="1" y="0"/>
                  </a:moveTo>
                  <a:lnTo>
                    <a:pt x="1788" y="10009"/>
                  </a:lnTo>
                  <a:lnTo>
                    <a:pt x="3108" y="10009"/>
                  </a:lnTo>
                  <a:lnTo>
                    <a:pt x="3108" y="117"/>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2"/>
            <p:cNvSpPr/>
            <p:nvPr/>
          </p:nvSpPr>
          <p:spPr>
            <a:xfrm>
              <a:off x="7561488" y="3637167"/>
              <a:ext cx="310919" cy="722506"/>
            </a:xfrm>
            <a:custGeom>
              <a:rect b="b" l="l" r="r" t="t"/>
              <a:pathLst>
                <a:path extrusionOk="0" h="22522" w="9692">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2"/>
            <p:cNvSpPr/>
            <p:nvPr/>
          </p:nvSpPr>
          <p:spPr>
            <a:xfrm>
              <a:off x="7804301" y="2913763"/>
              <a:ext cx="897855" cy="1329876"/>
            </a:xfrm>
            <a:custGeom>
              <a:rect b="b" l="l" r="r" t="t"/>
              <a:pathLst>
                <a:path extrusionOk="0" h="41455" w="27988">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2"/>
            <p:cNvSpPr/>
            <p:nvPr/>
          </p:nvSpPr>
          <p:spPr>
            <a:xfrm>
              <a:off x="7612944" y="4008172"/>
              <a:ext cx="1081192" cy="346945"/>
            </a:xfrm>
            <a:custGeom>
              <a:rect b="b" l="l" r="r" t="t"/>
              <a:pathLst>
                <a:path extrusionOk="0" h="10815" w="33703">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
            <p:cNvSpPr/>
            <p:nvPr/>
          </p:nvSpPr>
          <p:spPr>
            <a:xfrm>
              <a:off x="7597963" y="4007659"/>
              <a:ext cx="749902" cy="341427"/>
            </a:xfrm>
            <a:custGeom>
              <a:rect b="b" l="l" r="r" t="t"/>
              <a:pathLst>
                <a:path extrusionOk="0" h="10643" w="23376">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2"/>
            <p:cNvSpPr/>
            <p:nvPr/>
          </p:nvSpPr>
          <p:spPr>
            <a:xfrm>
              <a:off x="7929734" y="2934679"/>
              <a:ext cx="584818" cy="697900"/>
            </a:xfrm>
            <a:custGeom>
              <a:rect b="b" l="l" r="r" t="t"/>
              <a:pathLst>
                <a:path extrusionOk="0" h="21755" w="1823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2"/>
            <p:cNvSpPr/>
            <p:nvPr/>
          </p:nvSpPr>
          <p:spPr>
            <a:xfrm>
              <a:off x="8501111" y="3230906"/>
              <a:ext cx="62235" cy="21846"/>
            </a:xfrm>
            <a:custGeom>
              <a:rect b="b" l="l" r="r" t="t"/>
              <a:pathLst>
                <a:path extrusionOk="0" h="681" w="194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p:nvPr/>
          </p:nvSpPr>
          <p:spPr>
            <a:xfrm>
              <a:off x="8501111" y="3289901"/>
              <a:ext cx="28455" cy="4684"/>
            </a:xfrm>
            <a:custGeom>
              <a:rect b="b" l="l" r="r" t="t"/>
              <a:pathLst>
                <a:path extrusionOk="0" h="146" w="887">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2"/>
            <p:cNvSpPr/>
            <p:nvPr/>
          </p:nvSpPr>
          <p:spPr>
            <a:xfrm>
              <a:off x="8258297" y="3268247"/>
              <a:ext cx="40260" cy="37951"/>
            </a:xfrm>
            <a:custGeom>
              <a:rect b="b" l="l" r="r" t="t"/>
              <a:pathLst>
                <a:path extrusionOk="0" h="1183" w="1255">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p:nvPr/>
          </p:nvSpPr>
          <p:spPr>
            <a:xfrm>
              <a:off x="8251881" y="3172680"/>
              <a:ext cx="38624" cy="101854"/>
            </a:xfrm>
            <a:custGeom>
              <a:rect b="b" l="l" r="r" t="t"/>
              <a:pathLst>
                <a:path extrusionOk="0" h="3175" w="1204">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a:off x="8254576" y="3302508"/>
              <a:ext cx="26274" cy="109778"/>
            </a:xfrm>
            <a:custGeom>
              <a:rect b="b" l="l" r="r" t="t"/>
              <a:pathLst>
                <a:path extrusionOk="0" h="3422" w="819">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2"/>
            <p:cNvSpPr/>
            <p:nvPr/>
          </p:nvSpPr>
          <p:spPr>
            <a:xfrm>
              <a:off x="8218101" y="3277710"/>
              <a:ext cx="39170" cy="7731"/>
            </a:xfrm>
            <a:custGeom>
              <a:rect b="b" l="l" r="r" t="t"/>
              <a:pathLst>
                <a:path extrusionOk="0" h="241" w="1221">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2"/>
            <p:cNvSpPr/>
            <p:nvPr/>
          </p:nvSpPr>
          <p:spPr>
            <a:xfrm>
              <a:off x="8006373" y="3268247"/>
              <a:ext cx="40260" cy="37951"/>
            </a:xfrm>
            <a:custGeom>
              <a:rect b="b" l="l" r="r" t="t"/>
              <a:pathLst>
                <a:path extrusionOk="0" h="1183" w="1255">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2"/>
            <p:cNvSpPr/>
            <p:nvPr/>
          </p:nvSpPr>
          <p:spPr>
            <a:xfrm>
              <a:off x="7999957" y="3172680"/>
              <a:ext cx="38624" cy="101854"/>
            </a:xfrm>
            <a:custGeom>
              <a:rect b="b" l="l" r="r" t="t"/>
              <a:pathLst>
                <a:path extrusionOk="0" h="3175" w="1204">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2"/>
            <p:cNvSpPr/>
            <p:nvPr/>
          </p:nvSpPr>
          <p:spPr>
            <a:xfrm>
              <a:off x="8002620" y="3302508"/>
              <a:ext cx="26306" cy="109778"/>
            </a:xfrm>
            <a:custGeom>
              <a:rect b="b" l="l" r="r" t="t"/>
              <a:pathLst>
                <a:path extrusionOk="0" h="3422" w="82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2"/>
            <p:cNvSpPr/>
            <p:nvPr/>
          </p:nvSpPr>
          <p:spPr>
            <a:xfrm>
              <a:off x="7966177" y="3277710"/>
              <a:ext cx="39170" cy="7731"/>
            </a:xfrm>
            <a:custGeom>
              <a:rect b="b" l="l" r="r" t="t"/>
              <a:pathLst>
                <a:path extrusionOk="0" h="241" w="1221">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a:off x="8331761" y="3623180"/>
              <a:ext cx="372545" cy="740246"/>
            </a:xfrm>
            <a:custGeom>
              <a:rect b="b" l="l" r="r" t="t"/>
              <a:pathLst>
                <a:path extrusionOk="0" h="23075" w="11613">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2"/>
            <p:cNvSpPr/>
            <p:nvPr/>
          </p:nvSpPr>
          <p:spPr>
            <a:xfrm>
              <a:off x="8428770" y="3630013"/>
              <a:ext cx="281951" cy="735306"/>
            </a:xfrm>
            <a:custGeom>
              <a:rect b="b" l="l" r="r" t="t"/>
              <a:pathLst>
                <a:path extrusionOk="0" h="22921" w="8789">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2"/>
            <p:cNvSpPr/>
            <p:nvPr/>
          </p:nvSpPr>
          <p:spPr>
            <a:xfrm>
              <a:off x="8591705" y="3954470"/>
              <a:ext cx="26306" cy="33620"/>
            </a:xfrm>
            <a:custGeom>
              <a:rect b="b" l="l" r="r" t="t"/>
              <a:pathLst>
                <a:path extrusionOk="0" h="1048" w="82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a:off x="8554717" y="3844275"/>
              <a:ext cx="51488" cy="116354"/>
            </a:xfrm>
            <a:custGeom>
              <a:rect b="b" l="l" r="r" t="t"/>
              <a:pathLst>
                <a:path extrusionOk="0" h="3627" w="1605">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2"/>
            <p:cNvSpPr/>
            <p:nvPr/>
          </p:nvSpPr>
          <p:spPr>
            <a:xfrm>
              <a:off x="8609413" y="3854990"/>
              <a:ext cx="48794" cy="107243"/>
            </a:xfrm>
            <a:custGeom>
              <a:rect b="b" l="l" r="r" t="t"/>
              <a:pathLst>
                <a:path extrusionOk="0" h="3343" w="1521">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8556866" y="3984176"/>
              <a:ext cx="40774" cy="180129"/>
            </a:xfrm>
            <a:custGeom>
              <a:rect b="b" l="l" r="r" t="t"/>
              <a:pathLst>
                <a:path extrusionOk="0" h="5615" w="1271">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8610472" y="3984722"/>
              <a:ext cx="46131" cy="110451"/>
            </a:xfrm>
            <a:custGeom>
              <a:rect b="b" l="l" r="r" t="t"/>
              <a:pathLst>
                <a:path extrusionOk="0" h="3443" w="1438">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22"/>
          <p:cNvGrpSpPr/>
          <p:nvPr/>
        </p:nvGrpSpPr>
        <p:grpSpPr>
          <a:xfrm>
            <a:off x="827607" y="2640409"/>
            <a:ext cx="428300" cy="344700"/>
            <a:chOff x="827607" y="2640409"/>
            <a:chExt cx="428300" cy="344700"/>
          </a:xfrm>
        </p:grpSpPr>
        <p:sp>
          <p:nvSpPr>
            <p:cNvPr id="569" name="Google Shape;569;p22"/>
            <p:cNvSpPr/>
            <p:nvPr/>
          </p:nvSpPr>
          <p:spPr>
            <a:xfrm>
              <a:off x="827607" y="2640409"/>
              <a:ext cx="428300" cy="344700"/>
            </a:xfrm>
            <a:custGeom>
              <a:rect b="b" l="l" r="r" t="t"/>
              <a:pathLst>
                <a:path extrusionOk="0" h="10745" w="13351">
                  <a:moveTo>
                    <a:pt x="150" y="1"/>
                  </a:moveTo>
                  <a:lnTo>
                    <a:pt x="0" y="10560"/>
                  </a:lnTo>
                  <a:lnTo>
                    <a:pt x="13200" y="10744"/>
                  </a:lnTo>
                  <a:lnTo>
                    <a:pt x="13350" y="184"/>
                  </a:lnTo>
                  <a:lnTo>
                    <a:pt x="15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842075" y="2661839"/>
              <a:ext cx="398819" cy="301809"/>
            </a:xfrm>
            <a:custGeom>
              <a:rect b="b" l="l" r="r" t="t"/>
              <a:pathLst>
                <a:path extrusionOk="0" h="9408" w="12432">
                  <a:moveTo>
                    <a:pt x="134" y="1"/>
                  </a:moveTo>
                  <a:lnTo>
                    <a:pt x="0" y="9241"/>
                  </a:lnTo>
                  <a:lnTo>
                    <a:pt x="12298" y="9408"/>
                  </a:lnTo>
                  <a:lnTo>
                    <a:pt x="12431" y="185"/>
                  </a:lnTo>
                  <a:lnTo>
                    <a:pt x="1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a:off x="842075" y="2776011"/>
              <a:ext cx="394520" cy="187636"/>
            </a:xfrm>
            <a:custGeom>
              <a:rect b="b" l="l" r="r" t="t"/>
              <a:pathLst>
                <a:path extrusionOk="0" h="5849" w="12298">
                  <a:moveTo>
                    <a:pt x="4378" y="1"/>
                  </a:moveTo>
                  <a:lnTo>
                    <a:pt x="0" y="5682"/>
                  </a:lnTo>
                  <a:lnTo>
                    <a:pt x="12298" y="5849"/>
                  </a:lnTo>
                  <a:lnTo>
                    <a:pt x="8822" y="1739"/>
                  </a:lnTo>
                  <a:lnTo>
                    <a:pt x="6984" y="3627"/>
                  </a:lnTo>
                  <a:lnTo>
                    <a:pt x="4378"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1031828" y="2723496"/>
              <a:ext cx="72918" cy="62556"/>
            </a:xfrm>
            <a:custGeom>
              <a:rect b="b" l="l" r="r" t="t"/>
              <a:pathLst>
                <a:path extrusionOk="0" h="1950" w="2273">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22"/>
          <p:cNvGrpSpPr/>
          <p:nvPr/>
        </p:nvGrpSpPr>
        <p:grpSpPr>
          <a:xfrm>
            <a:off x="5461403" y="1884091"/>
            <a:ext cx="552129" cy="444404"/>
            <a:chOff x="5461403" y="1884091"/>
            <a:chExt cx="552129" cy="444404"/>
          </a:xfrm>
        </p:grpSpPr>
        <p:sp>
          <p:nvSpPr>
            <p:cNvPr id="574" name="Google Shape;574;p22"/>
            <p:cNvSpPr/>
            <p:nvPr/>
          </p:nvSpPr>
          <p:spPr>
            <a:xfrm>
              <a:off x="5461403" y="1884091"/>
              <a:ext cx="552129" cy="444404"/>
            </a:xfrm>
            <a:custGeom>
              <a:rect b="b" l="l" r="r" t="t"/>
              <a:pathLst>
                <a:path extrusionOk="0" h="13853" w="17211">
                  <a:moveTo>
                    <a:pt x="201" y="1"/>
                  </a:moveTo>
                  <a:lnTo>
                    <a:pt x="1" y="13602"/>
                  </a:lnTo>
                  <a:lnTo>
                    <a:pt x="17027" y="13852"/>
                  </a:lnTo>
                  <a:lnTo>
                    <a:pt x="17210" y="235"/>
                  </a:lnTo>
                  <a:lnTo>
                    <a:pt x="20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a:off x="5480715" y="1911455"/>
              <a:ext cx="512991" cy="389162"/>
            </a:xfrm>
            <a:custGeom>
              <a:rect b="b" l="l" r="r" t="t"/>
              <a:pathLst>
                <a:path extrusionOk="0" h="12131" w="15991">
                  <a:moveTo>
                    <a:pt x="167" y="0"/>
                  </a:moveTo>
                  <a:lnTo>
                    <a:pt x="0" y="11897"/>
                  </a:lnTo>
                  <a:lnTo>
                    <a:pt x="15823" y="12130"/>
                  </a:lnTo>
                  <a:lnTo>
                    <a:pt x="15990" y="234"/>
                  </a:lnTo>
                  <a:lnTo>
                    <a:pt x="16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5480715" y="2058831"/>
              <a:ext cx="507634" cy="241787"/>
            </a:xfrm>
            <a:custGeom>
              <a:rect b="b" l="l" r="r" t="t"/>
              <a:pathLst>
                <a:path extrusionOk="0" h="7537" w="15824">
                  <a:moveTo>
                    <a:pt x="5631" y="1"/>
                  </a:moveTo>
                  <a:lnTo>
                    <a:pt x="0" y="7303"/>
                  </a:lnTo>
                  <a:lnTo>
                    <a:pt x="15823" y="7536"/>
                  </a:lnTo>
                  <a:lnTo>
                    <a:pt x="11345" y="2223"/>
                  </a:lnTo>
                  <a:lnTo>
                    <a:pt x="8989" y="4663"/>
                  </a:lnTo>
                  <a:lnTo>
                    <a:pt x="563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5724747" y="1991302"/>
              <a:ext cx="93674" cy="79911"/>
            </a:xfrm>
            <a:custGeom>
              <a:rect b="b" l="l" r="r" t="t"/>
              <a:pathLst>
                <a:path extrusionOk="0" h="2491" w="292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2"/>
          <p:cNvGrpSpPr/>
          <p:nvPr/>
        </p:nvGrpSpPr>
        <p:grpSpPr>
          <a:xfrm>
            <a:off x="7328876" y="1596269"/>
            <a:ext cx="605702" cy="487263"/>
            <a:chOff x="7328876" y="1596269"/>
            <a:chExt cx="605702" cy="487263"/>
          </a:xfrm>
        </p:grpSpPr>
        <p:sp>
          <p:nvSpPr>
            <p:cNvPr id="579" name="Google Shape;579;p22"/>
            <p:cNvSpPr/>
            <p:nvPr/>
          </p:nvSpPr>
          <p:spPr>
            <a:xfrm>
              <a:off x="7328876" y="1596269"/>
              <a:ext cx="605702" cy="487263"/>
            </a:xfrm>
            <a:custGeom>
              <a:rect b="b" l="l" r="r" t="t"/>
              <a:pathLst>
                <a:path extrusionOk="0" h="15189" w="18881">
                  <a:moveTo>
                    <a:pt x="218" y="1"/>
                  </a:moveTo>
                  <a:lnTo>
                    <a:pt x="0" y="14938"/>
                  </a:lnTo>
                  <a:lnTo>
                    <a:pt x="18664" y="15189"/>
                  </a:lnTo>
                  <a:lnTo>
                    <a:pt x="18881" y="268"/>
                  </a:lnTo>
                  <a:lnTo>
                    <a:pt x="218"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a:off x="7349760" y="1626809"/>
              <a:ext cx="562844" cy="426696"/>
            </a:xfrm>
            <a:custGeom>
              <a:rect b="b" l="l" r="r" t="t"/>
              <a:pathLst>
                <a:path extrusionOk="0" h="13301" w="17545">
                  <a:moveTo>
                    <a:pt x="185" y="1"/>
                  </a:moveTo>
                  <a:lnTo>
                    <a:pt x="1" y="13050"/>
                  </a:lnTo>
                  <a:lnTo>
                    <a:pt x="17361" y="13301"/>
                  </a:lnTo>
                  <a:lnTo>
                    <a:pt x="17545" y="252"/>
                  </a:lnTo>
                  <a:lnTo>
                    <a:pt x="18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7349760" y="1788172"/>
              <a:ext cx="556973" cy="265334"/>
            </a:xfrm>
            <a:custGeom>
              <a:rect b="b" l="l" r="r" t="t"/>
              <a:pathLst>
                <a:path extrusionOk="0" h="8271" w="17362">
                  <a:moveTo>
                    <a:pt x="6183" y="0"/>
                  </a:moveTo>
                  <a:lnTo>
                    <a:pt x="1" y="8020"/>
                  </a:lnTo>
                  <a:lnTo>
                    <a:pt x="17361" y="8271"/>
                  </a:lnTo>
                  <a:lnTo>
                    <a:pt x="12449" y="2440"/>
                  </a:lnTo>
                  <a:lnTo>
                    <a:pt x="9859" y="5113"/>
                  </a:lnTo>
                  <a:lnTo>
                    <a:pt x="618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7617948" y="1714195"/>
              <a:ext cx="102784" cy="87835"/>
            </a:xfrm>
            <a:custGeom>
              <a:rect b="b" l="l" r="r" t="t"/>
              <a:pathLst>
                <a:path extrusionOk="0" h="2738" w="3204">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2"/>
          <p:cNvGrpSpPr/>
          <p:nvPr/>
        </p:nvGrpSpPr>
        <p:grpSpPr>
          <a:xfrm>
            <a:off x="3013987" y="1385087"/>
            <a:ext cx="1010392" cy="812618"/>
            <a:chOff x="3013987" y="1385087"/>
            <a:chExt cx="1010392" cy="812618"/>
          </a:xfrm>
        </p:grpSpPr>
        <p:sp>
          <p:nvSpPr>
            <p:cNvPr id="584" name="Google Shape;584;p22"/>
            <p:cNvSpPr/>
            <p:nvPr/>
          </p:nvSpPr>
          <p:spPr>
            <a:xfrm>
              <a:off x="3013987" y="1385087"/>
              <a:ext cx="1010392" cy="812618"/>
            </a:xfrm>
            <a:custGeom>
              <a:rect b="b" l="l" r="r" t="t"/>
              <a:pathLst>
                <a:path extrusionOk="0" h="25331" w="31496">
                  <a:moveTo>
                    <a:pt x="351" y="0"/>
                  </a:moveTo>
                  <a:lnTo>
                    <a:pt x="0" y="24879"/>
                  </a:lnTo>
                  <a:lnTo>
                    <a:pt x="31128" y="25330"/>
                  </a:lnTo>
                  <a:lnTo>
                    <a:pt x="31496" y="435"/>
                  </a:lnTo>
                  <a:lnTo>
                    <a:pt x="35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3048826" y="1435452"/>
              <a:ext cx="939110" cy="711342"/>
            </a:xfrm>
            <a:custGeom>
              <a:rect b="b" l="l" r="r" t="t"/>
              <a:pathLst>
                <a:path extrusionOk="0" h="22174" w="29274">
                  <a:moveTo>
                    <a:pt x="318" y="1"/>
                  </a:moveTo>
                  <a:lnTo>
                    <a:pt x="0" y="21755"/>
                  </a:lnTo>
                  <a:lnTo>
                    <a:pt x="28956" y="22173"/>
                  </a:lnTo>
                  <a:lnTo>
                    <a:pt x="29274" y="419"/>
                  </a:lnTo>
                  <a:lnTo>
                    <a:pt x="31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3048826" y="1704539"/>
              <a:ext cx="928941" cy="442255"/>
            </a:xfrm>
            <a:custGeom>
              <a:rect b="b" l="l" r="r" t="t"/>
              <a:pathLst>
                <a:path extrusionOk="0" h="13786" w="28957">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3496150" y="1581256"/>
              <a:ext cx="171275" cy="146189"/>
            </a:xfrm>
            <a:custGeom>
              <a:rect b="b" l="l" r="r" t="t"/>
              <a:pathLst>
                <a:path extrusionOk="0" h="4557" w="5339">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22"/>
          <p:cNvGrpSpPr/>
          <p:nvPr/>
        </p:nvGrpSpPr>
        <p:grpSpPr>
          <a:xfrm>
            <a:off x="2215869" y="2932016"/>
            <a:ext cx="581610" cy="467951"/>
            <a:chOff x="2215869" y="2932016"/>
            <a:chExt cx="581610" cy="467951"/>
          </a:xfrm>
        </p:grpSpPr>
        <p:sp>
          <p:nvSpPr>
            <p:cNvPr id="589" name="Google Shape;589;p22"/>
            <p:cNvSpPr/>
            <p:nvPr/>
          </p:nvSpPr>
          <p:spPr>
            <a:xfrm>
              <a:off x="2215869" y="2932016"/>
              <a:ext cx="581610" cy="467951"/>
            </a:xfrm>
            <a:custGeom>
              <a:rect b="b" l="l" r="r" t="t"/>
              <a:pathLst>
                <a:path extrusionOk="0" h="14587" w="18130">
                  <a:moveTo>
                    <a:pt x="201" y="0"/>
                  </a:moveTo>
                  <a:lnTo>
                    <a:pt x="0" y="14336"/>
                  </a:lnTo>
                  <a:lnTo>
                    <a:pt x="17929" y="14586"/>
                  </a:lnTo>
                  <a:lnTo>
                    <a:pt x="18129" y="251"/>
                  </a:lnTo>
                  <a:lnTo>
                    <a:pt x="2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2235694" y="2961466"/>
              <a:ext cx="540869" cy="409565"/>
            </a:xfrm>
            <a:custGeom>
              <a:rect b="b" l="l" r="r" t="t"/>
              <a:pathLst>
                <a:path extrusionOk="0" h="12767" w="16860">
                  <a:moveTo>
                    <a:pt x="184" y="1"/>
                  </a:moveTo>
                  <a:lnTo>
                    <a:pt x="0" y="12532"/>
                  </a:lnTo>
                  <a:lnTo>
                    <a:pt x="16676" y="12766"/>
                  </a:lnTo>
                  <a:lnTo>
                    <a:pt x="16859" y="235"/>
                  </a:lnTo>
                  <a:lnTo>
                    <a:pt x="18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2235694" y="3115867"/>
              <a:ext cx="534966" cy="255164"/>
            </a:xfrm>
            <a:custGeom>
              <a:rect b="b" l="l" r="r" t="t"/>
              <a:pathLst>
                <a:path extrusionOk="0" h="7954" w="16676">
                  <a:moveTo>
                    <a:pt x="5949" y="0"/>
                  </a:moveTo>
                  <a:lnTo>
                    <a:pt x="0" y="7719"/>
                  </a:lnTo>
                  <a:lnTo>
                    <a:pt x="16676" y="7953"/>
                  </a:lnTo>
                  <a:lnTo>
                    <a:pt x="11964" y="2356"/>
                  </a:lnTo>
                  <a:lnTo>
                    <a:pt x="9474" y="4929"/>
                  </a:lnTo>
                  <a:lnTo>
                    <a:pt x="594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2493136" y="3045098"/>
              <a:ext cx="99031" cy="84435"/>
            </a:xfrm>
            <a:custGeom>
              <a:rect b="b" l="l" r="r" t="t"/>
              <a:pathLst>
                <a:path extrusionOk="0" h="2632" w="3087">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2"/>
          <p:cNvGrpSpPr/>
          <p:nvPr/>
        </p:nvGrpSpPr>
        <p:grpSpPr>
          <a:xfrm>
            <a:off x="6615448" y="2609324"/>
            <a:ext cx="726323" cy="586422"/>
            <a:chOff x="6615448" y="2609324"/>
            <a:chExt cx="726323" cy="586422"/>
          </a:xfrm>
        </p:grpSpPr>
        <p:sp>
          <p:nvSpPr>
            <p:cNvPr id="594" name="Google Shape;594;p22"/>
            <p:cNvSpPr/>
            <p:nvPr/>
          </p:nvSpPr>
          <p:spPr>
            <a:xfrm>
              <a:off x="6617598" y="2611473"/>
              <a:ext cx="724174" cy="582669"/>
            </a:xfrm>
            <a:custGeom>
              <a:rect b="b" l="l" r="r" t="t"/>
              <a:pathLst>
                <a:path extrusionOk="0" h="18163" w="22574">
                  <a:moveTo>
                    <a:pt x="267" y="0"/>
                  </a:moveTo>
                  <a:lnTo>
                    <a:pt x="0" y="17845"/>
                  </a:lnTo>
                  <a:lnTo>
                    <a:pt x="22323" y="18162"/>
                  </a:lnTo>
                  <a:lnTo>
                    <a:pt x="22573" y="318"/>
                  </a:lnTo>
                  <a:lnTo>
                    <a:pt x="26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6615448" y="2609324"/>
              <a:ext cx="726323" cy="586422"/>
            </a:xfrm>
            <a:custGeom>
              <a:rect b="b" l="l" r="r" t="t"/>
              <a:pathLst>
                <a:path extrusionOk="0" h="18280" w="22641">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6642781" y="2647916"/>
              <a:ext cx="672718" cy="509783"/>
            </a:xfrm>
            <a:custGeom>
              <a:rect b="b" l="l" r="r" t="t"/>
              <a:pathLst>
                <a:path extrusionOk="0" h="15891" w="20970">
                  <a:moveTo>
                    <a:pt x="234" y="1"/>
                  </a:moveTo>
                  <a:lnTo>
                    <a:pt x="0" y="15590"/>
                  </a:lnTo>
                  <a:lnTo>
                    <a:pt x="20752" y="15890"/>
                  </a:lnTo>
                  <a:lnTo>
                    <a:pt x="20970" y="301"/>
                  </a:lnTo>
                  <a:lnTo>
                    <a:pt x="2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6642781" y="2840332"/>
              <a:ext cx="665756" cy="317367"/>
            </a:xfrm>
            <a:custGeom>
              <a:rect b="b" l="l" r="r" t="t"/>
              <a:pathLst>
                <a:path extrusionOk="0" h="9893" w="20753">
                  <a:moveTo>
                    <a:pt x="7386" y="1"/>
                  </a:moveTo>
                  <a:lnTo>
                    <a:pt x="0" y="9592"/>
                  </a:lnTo>
                  <a:lnTo>
                    <a:pt x="20752" y="9892"/>
                  </a:lnTo>
                  <a:lnTo>
                    <a:pt x="14888" y="2942"/>
                  </a:lnTo>
                  <a:lnTo>
                    <a:pt x="11797" y="6133"/>
                  </a:lnTo>
                  <a:lnTo>
                    <a:pt x="7386" y="1"/>
                  </a:lnTo>
                  <a:close/>
                </a:path>
              </a:pathLst>
            </a:custGeom>
            <a:solidFill>
              <a:srgbClr val="263238">
                <a:alpha val="32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8" name="Google Shape;598;p22"/>
            <p:cNvSpPr/>
            <p:nvPr/>
          </p:nvSpPr>
          <p:spPr>
            <a:xfrm>
              <a:off x="6962939" y="2751887"/>
              <a:ext cx="123155" cy="105222"/>
            </a:xfrm>
            <a:custGeom>
              <a:rect b="b" l="l" r="r" t="t"/>
              <a:pathLst>
                <a:path extrusionOk="0" h="3280" w="3839">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263238">
                <a:alpha val="32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599" name="Google Shape;599;p22"/>
          <p:cNvGrpSpPr/>
          <p:nvPr/>
        </p:nvGrpSpPr>
        <p:grpSpPr>
          <a:xfrm>
            <a:off x="5359581" y="922525"/>
            <a:ext cx="865133" cy="698446"/>
            <a:chOff x="5359581" y="922525"/>
            <a:chExt cx="865133" cy="698446"/>
          </a:xfrm>
        </p:grpSpPr>
        <p:sp>
          <p:nvSpPr>
            <p:cNvPr id="600" name="Google Shape;600;p22"/>
            <p:cNvSpPr/>
            <p:nvPr/>
          </p:nvSpPr>
          <p:spPr>
            <a:xfrm>
              <a:off x="5361698" y="924642"/>
              <a:ext cx="863016" cy="694179"/>
            </a:xfrm>
            <a:custGeom>
              <a:rect b="b" l="l" r="r" t="t"/>
              <a:pathLst>
                <a:path extrusionOk="0" h="21639" w="26902">
                  <a:moveTo>
                    <a:pt x="302" y="1"/>
                  </a:moveTo>
                  <a:lnTo>
                    <a:pt x="1" y="21254"/>
                  </a:lnTo>
                  <a:lnTo>
                    <a:pt x="26584" y="21638"/>
                  </a:lnTo>
                  <a:lnTo>
                    <a:pt x="26902" y="385"/>
                  </a:lnTo>
                  <a:lnTo>
                    <a:pt x="30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5359581" y="922525"/>
              <a:ext cx="865133" cy="698446"/>
            </a:xfrm>
            <a:custGeom>
              <a:rect b="b" l="l" r="r" t="t"/>
              <a:pathLst>
                <a:path extrusionOk="0" h="21772" w="26968">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5387426" y="968079"/>
              <a:ext cx="801904" cy="607306"/>
            </a:xfrm>
            <a:custGeom>
              <a:rect b="b" l="l" r="r" t="t"/>
              <a:pathLst>
                <a:path extrusionOk="0" h="18931" w="24997">
                  <a:moveTo>
                    <a:pt x="268" y="0"/>
                  </a:moveTo>
                  <a:lnTo>
                    <a:pt x="1" y="18580"/>
                  </a:lnTo>
                  <a:lnTo>
                    <a:pt x="24730" y="18931"/>
                  </a:lnTo>
                  <a:lnTo>
                    <a:pt x="24997" y="351"/>
                  </a:lnTo>
                  <a:lnTo>
                    <a:pt x="2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5391179" y="968079"/>
              <a:ext cx="801390" cy="607306"/>
            </a:xfrm>
            <a:custGeom>
              <a:rect b="b" l="l" r="r" t="t"/>
              <a:pathLst>
                <a:path extrusionOk="0" h="18931" w="24981">
                  <a:moveTo>
                    <a:pt x="251" y="0"/>
                  </a:moveTo>
                  <a:lnTo>
                    <a:pt x="1" y="18580"/>
                  </a:lnTo>
                  <a:lnTo>
                    <a:pt x="24713" y="18931"/>
                  </a:lnTo>
                  <a:lnTo>
                    <a:pt x="24980" y="351"/>
                  </a:lnTo>
                  <a:lnTo>
                    <a:pt x="251" y="0"/>
                  </a:ln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5391725" y="1197483"/>
              <a:ext cx="793338" cy="377902"/>
            </a:xfrm>
            <a:custGeom>
              <a:rect b="b" l="l" r="r" t="t"/>
              <a:pathLst>
                <a:path extrusionOk="0" h="11780" w="2473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5773669" y="1092421"/>
              <a:ext cx="146060" cy="124920"/>
            </a:xfrm>
            <a:custGeom>
              <a:rect b="b" l="l" r="r" t="t"/>
              <a:pathLst>
                <a:path extrusionOk="0" h="3894" w="4553">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22"/>
          <p:cNvGrpSpPr/>
          <p:nvPr/>
        </p:nvGrpSpPr>
        <p:grpSpPr>
          <a:xfrm>
            <a:off x="6614903" y="3328108"/>
            <a:ext cx="361830" cy="293243"/>
            <a:chOff x="6614903" y="3328108"/>
            <a:chExt cx="361830" cy="293243"/>
          </a:xfrm>
        </p:grpSpPr>
        <p:sp>
          <p:nvSpPr>
            <p:cNvPr id="607" name="Google Shape;607;p22"/>
            <p:cNvSpPr/>
            <p:nvPr/>
          </p:nvSpPr>
          <p:spPr>
            <a:xfrm>
              <a:off x="6617052" y="3330257"/>
              <a:ext cx="359681" cy="288945"/>
            </a:xfrm>
            <a:custGeom>
              <a:rect b="b" l="l" r="r" t="t"/>
              <a:pathLst>
                <a:path extrusionOk="0" h="9007" w="11212">
                  <a:moveTo>
                    <a:pt x="134" y="0"/>
                  </a:moveTo>
                  <a:lnTo>
                    <a:pt x="0" y="8856"/>
                  </a:lnTo>
                  <a:lnTo>
                    <a:pt x="11078" y="9006"/>
                  </a:lnTo>
                  <a:lnTo>
                    <a:pt x="11212" y="167"/>
                  </a:lnTo>
                  <a:lnTo>
                    <a:pt x="13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6614903" y="3328108"/>
              <a:ext cx="361830" cy="293243"/>
            </a:xfrm>
            <a:custGeom>
              <a:rect b="b" l="l" r="r" t="t"/>
              <a:pathLst>
                <a:path extrusionOk="0" h="9141" w="11279">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6627767" y="3348479"/>
              <a:ext cx="333953" cy="253015"/>
            </a:xfrm>
            <a:custGeom>
              <a:rect b="b" l="l" r="r" t="t"/>
              <a:pathLst>
                <a:path extrusionOk="0" h="7887" w="10410">
                  <a:moveTo>
                    <a:pt x="117" y="0"/>
                  </a:moveTo>
                  <a:lnTo>
                    <a:pt x="1" y="7736"/>
                  </a:lnTo>
                  <a:lnTo>
                    <a:pt x="10293" y="7887"/>
                  </a:lnTo>
                  <a:lnTo>
                    <a:pt x="10410" y="134"/>
                  </a:lnTo>
                  <a:lnTo>
                    <a:pt x="1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6631521" y="3348479"/>
              <a:ext cx="333953" cy="253015"/>
            </a:xfrm>
            <a:custGeom>
              <a:rect b="b" l="l" r="r" t="t"/>
              <a:pathLst>
                <a:path extrusionOk="0" h="7887" w="10410">
                  <a:moveTo>
                    <a:pt x="101" y="0"/>
                  </a:moveTo>
                  <a:lnTo>
                    <a:pt x="0" y="7736"/>
                  </a:lnTo>
                  <a:lnTo>
                    <a:pt x="10293" y="7887"/>
                  </a:lnTo>
                  <a:lnTo>
                    <a:pt x="10410" y="134"/>
                  </a:lnTo>
                  <a:lnTo>
                    <a:pt x="101" y="0"/>
                  </a:ln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1" name="Google Shape;611;p22"/>
            <p:cNvSpPr/>
            <p:nvPr/>
          </p:nvSpPr>
          <p:spPr>
            <a:xfrm>
              <a:off x="6629917" y="3443885"/>
              <a:ext cx="330199" cy="157609"/>
            </a:xfrm>
            <a:custGeom>
              <a:rect b="b" l="l" r="r" t="t"/>
              <a:pathLst>
                <a:path extrusionOk="0" h="4913" w="10293">
                  <a:moveTo>
                    <a:pt x="3660" y="1"/>
                  </a:moveTo>
                  <a:lnTo>
                    <a:pt x="0" y="4762"/>
                  </a:lnTo>
                  <a:lnTo>
                    <a:pt x="10293" y="4913"/>
                  </a:lnTo>
                  <a:lnTo>
                    <a:pt x="7369" y="1454"/>
                  </a:lnTo>
                  <a:lnTo>
                    <a:pt x="5848" y="3042"/>
                  </a:lnTo>
                  <a:lnTo>
                    <a:pt x="36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6788584" y="3399935"/>
              <a:ext cx="61112" cy="52419"/>
            </a:xfrm>
            <a:custGeom>
              <a:rect b="b" l="l" r="r" t="t"/>
              <a:pathLst>
                <a:path extrusionOk="0" h="1634" w="1905">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2"/>
          <p:cNvGrpSpPr/>
          <p:nvPr/>
        </p:nvGrpSpPr>
        <p:grpSpPr>
          <a:xfrm>
            <a:off x="844738" y="1529254"/>
            <a:ext cx="501218" cy="404721"/>
            <a:chOff x="844738" y="1529254"/>
            <a:chExt cx="501218" cy="404721"/>
          </a:xfrm>
        </p:grpSpPr>
        <p:sp>
          <p:nvSpPr>
            <p:cNvPr id="614" name="Google Shape;614;p22"/>
            <p:cNvSpPr/>
            <p:nvPr/>
          </p:nvSpPr>
          <p:spPr>
            <a:xfrm>
              <a:off x="847432" y="1530890"/>
              <a:ext cx="498523" cy="401481"/>
            </a:xfrm>
            <a:custGeom>
              <a:rect b="b" l="l" r="r" t="t"/>
              <a:pathLst>
                <a:path extrusionOk="0" h="12515" w="15540">
                  <a:moveTo>
                    <a:pt x="167" y="0"/>
                  </a:moveTo>
                  <a:lnTo>
                    <a:pt x="0" y="12298"/>
                  </a:lnTo>
                  <a:lnTo>
                    <a:pt x="15355" y="12515"/>
                  </a:lnTo>
                  <a:lnTo>
                    <a:pt x="15539" y="234"/>
                  </a:lnTo>
                  <a:lnTo>
                    <a:pt x="16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844738" y="1529254"/>
              <a:ext cx="501218" cy="404721"/>
            </a:xfrm>
            <a:custGeom>
              <a:rect b="b" l="l" r="r" t="t"/>
              <a:pathLst>
                <a:path extrusionOk="0" h="12616" w="15624">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864563" y="1556073"/>
              <a:ext cx="463171" cy="351116"/>
            </a:xfrm>
            <a:custGeom>
              <a:rect b="b" l="l" r="r" t="t"/>
              <a:pathLst>
                <a:path extrusionOk="0" h="10945" w="14438">
                  <a:moveTo>
                    <a:pt x="151" y="0"/>
                  </a:moveTo>
                  <a:lnTo>
                    <a:pt x="1" y="10744"/>
                  </a:lnTo>
                  <a:lnTo>
                    <a:pt x="14287" y="10944"/>
                  </a:lnTo>
                  <a:lnTo>
                    <a:pt x="14437" y="201"/>
                  </a:lnTo>
                  <a:lnTo>
                    <a:pt x="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868316" y="1689013"/>
              <a:ext cx="458327" cy="218176"/>
            </a:xfrm>
            <a:custGeom>
              <a:rect b="b" l="l" r="r" t="t"/>
              <a:pathLst>
                <a:path extrusionOk="0" h="6801" w="14287">
                  <a:moveTo>
                    <a:pt x="5080" y="0"/>
                  </a:moveTo>
                  <a:lnTo>
                    <a:pt x="1" y="6600"/>
                  </a:lnTo>
                  <a:lnTo>
                    <a:pt x="14287" y="6800"/>
                  </a:lnTo>
                  <a:lnTo>
                    <a:pt x="10243" y="2005"/>
                  </a:lnTo>
                  <a:lnTo>
                    <a:pt x="8121" y="4211"/>
                  </a:lnTo>
                  <a:lnTo>
                    <a:pt x="5080" y="0"/>
                  </a:lnTo>
                  <a:close/>
                </a:path>
              </a:pathLst>
            </a:custGeom>
            <a:solidFill>
              <a:srgbClr val="263238">
                <a:alpha val="32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1088770" y="1627900"/>
              <a:ext cx="84595" cy="72116"/>
            </a:xfrm>
            <a:custGeom>
              <a:rect b="b" l="l" r="r" t="t"/>
              <a:pathLst>
                <a:path extrusionOk="0" h="2248" w="2637">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263238">
                <a:alpha val="32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619" name="Google Shape;619;p22"/>
          <p:cNvGrpSpPr/>
          <p:nvPr/>
        </p:nvGrpSpPr>
        <p:grpSpPr>
          <a:xfrm>
            <a:off x="6640599" y="1903403"/>
            <a:ext cx="335621" cy="272327"/>
            <a:chOff x="6640599" y="1903403"/>
            <a:chExt cx="335621" cy="272327"/>
          </a:xfrm>
        </p:grpSpPr>
        <p:sp>
          <p:nvSpPr>
            <p:cNvPr id="620" name="Google Shape;620;p22"/>
            <p:cNvSpPr/>
            <p:nvPr/>
          </p:nvSpPr>
          <p:spPr>
            <a:xfrm>
              <a:off x="6642781" y="1905553"/>
              <a:ext cx="332894" cy="268028"/>
            </a:xfrm>
            <a:custGeom>
              <a:rect b="b" l="l" r="r" t="t"/>
              <a:pathLst>
                <a:path extrusionOk="0" h="8355" w="10377">
                  <a:moveTo>
                    <a:pt x="117" y="0"/>
                  </a:moveTo>
                  <a:lnTo>
                    <a:pt x="0" y="8204"/>
                  </a:lnTo>
                  <a:lnTo>
                    <a:pt x="10259" y="8355"/>
                  </a:lnTo>
                  <a:lnTo>
                    <a:pt x="10376" y="151"/>
                  </a:lnTo>
                  <a:lnTo>
                    <a:pt x="117"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6640599" y="1903403"/>
              <a:ext cx="335621" cy="272327"/>
            </a:xfrm>
            <a:custGeom>
              <a:rect b="b" l="l" r="r" t="t"/>
              <a:pathLst>
                <a:path extrusionOk="0" h="8489" w="10462">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6654554" y="1922170"/>
              <a:ext cx="309315" cy="234794"/>
            </a:xfrm>
            <a:custGeom>
              <a:rect b="b" l="l" r="r" t="t"/>
              <a:pathLst>
                <a:path extrusionOk="0" h="7319" w="9642">
                  <a:moveTo>
                    <a:pt x="101" y="0"/>
                  </a:moveTo>
                  <a:lnTo>
                    <a:pt x="1" y="7185"/>
                  </a:lnTo>
                  <a:lnTo>
                    <a:pt x="9542" y="7319"/>
                  </a:lnTo>
                  <a:lnTo>
                    <a:pt x="9642" y="151"/>
                  </a:lnTo>
                  <a:lnTo>
                    <a:pt x="1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6654554" y="2011128"/>
              <a:ext cx="306107" cy="145836"/>
            </a:xfrm>
            <a:custGeom>
              <a:rect b="b" l="l" r="r" t="t"/>
              <a:pathLst>
                <a:path extrusionOk="0" h="4546" w="9542">
                  <a:moveTo>
                    <a:pt x="3393" y="1"/>
                  </a:moveTo>
                  <a:lnTo>
                    <a:pt x="1" y="4412"/>
                  </a:lnTo>
                  <a:lnTo>
                    <a:pt x="9542" y="4546"/>
                  </a:lnTo>
                  <a:lnTo>
                    <a:pt x="6835" y="1338"/>
                  </a:lnTo>
                  <a:lnTo>
                    <a:pt x="5415" y="2808"/>
                  </a:lnTo>
                  <a:lnTo>
                    <a:pt x="3393" y="1"/>
                  </a:lnTo>
                  <a:close/>
                </a:path>
              </a:pathLst>
            </a:custGeom>
            <a:solidFill>
              <a:srgbClr val="263238">
                <a:alpha val="32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4" name="Google Shape;624;p22"/>
            <p:cNvSpPr/>
            <p:nvPr/>
          </p:nvSpPr>
          <p:spPr>
            <a:xfrm>
              <a:off x="6801577" y="1970386"/>
              <a:ext cx="56717" cy="48280"/>
            </a:xfrm>
            <a:custGeom>
              <a:rect b="b" l="l" r="r" t="t"/>
              <a:pathLst>
                <a:path extrusionOk="0" h="1505" w="1768">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263238">
                <a:alpha val="32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625" name="Google Shape;625;p22"/>
          <p:cNvGrpSpPr/>
          <p:nvPr/>
        </p:nvGrpSpPr>
        <p:grpSpPr>
          <a:xfrm>
            <a:off x="1474019" y="1756541"/>
            <a:ext cx="1295583" cy="1044172"/>
            <a:chOff x="1474019" y="1756541"/>
            <a:chExt cx="1295583" cy="1044172"/>
          </a:xfrm>
        </p:grpSpPr>
        <p:sp>
          <p:nvSpPr>
            <p:cNvPr id="626" name="Google Shape;626;p22"/>
            <p:cNvSpPr/>
            <p:nvPr/>
          </p:nvSpPr>
          <p:spPr>
            <a:xfrm>
              <a:off x="1476714" y="1758145"/>
              <a:ext cx="1292888" cy="1040419"/>
            </a:xfrm>
            <a:custGeom>
              <a:rect b="b" l="l" r="r" t="t"/>
              <a:pathLst>
                <a:path extrusionOk="0" h="32432" w="40302">
                  <a:moveTo>
                    <a:pt x="451" y="0"/>
                  </a:moveTo>
                  <a:lnTo>
                    <a:pt x="0" y="31864"/>
                  </a:lnTo>
                  <a:lnTo>
                    <a:pt x="39850" y="32432"/>
                  </a:lnTo>
                  <a:lnTo>
                    <a:pt x="40301" y="569"/>
                  </a:lnTo>
                  <a:lnTo>
                    <a:pt x="45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1474019" y="1756541"/>
              <a:ext cx="1295583" cy="1044172"/>
            </a:xfrm>
            <a:custGeom>
              <a:rect b="b" l="l" r="r" t="t"/>
              <a:pathLst>
                <a:path extrusionOk="0" h="32549" w="40386">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1521722" y="1823524"/>
              <a:ext cx="1201236" cy="910174"/>
            </a:xfrm>
            <a:custGeom>
              <a:rect b="b" l="l" r="r" t="t"/>
              <a:pathLst>
                <a:path extrusionOk="0" h="28372" w="37445">
                  <a:moveTo>
                    <a:pt x="385" y="1"/>
                  </a:moveTo>
                  <a:lnTo>
                    <a:pt x="1" y="27837"/>
                  </a:lnTo>
                  <a:lnTo>
                    <a:pt x="37044" y="28372"/>
                  </a:lnTo>
                  <a:lnTo>
                    <a:pt x="37445" y="519"/>
                  </a:lnTo>
                  <a:lnTo>
                    <a:pt x="3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1521722" y="2167133"/>
              <a:ext cx="1188372" cy="566565"/>
            </a:xfrm>
            <a:custGeom>
              <a:rect b="b" l="l" r="r" t="t"/>
              <a:pathLst>
                <a:path extrusionOk="0" h="17661" w="37044">
                  <a:moveTo>
                    <a:pt x="13184" y="0"/>
                  </a:moveTo>
                  <a:lnTo>
                    <a:pt x="1" y="17126"/>
                  </a:lnTo>
                  <a:lnTo>
                    <a:pt x="37044" y="17661"/>
                  </a:lnTo>
                  <a:lnTo>
                    <a:pt x="26567" y="5230"/>
                  </a:lnTo>
                  <a:lnTo>
                    <a:pt x="21037" y="10944"/>
                  </a:lnTo>
                  <a:lnTo>
                    <a:pt x="13184" y="0"/>
                  </a:lnTo>
                  <a:close/>
                </a:path>
              </a:pathLst>
            </a:custGeom>
            <a:solidFill>
              <a:srgbClr val="263238">
                <a:alpha val="32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30" name="Google Shape;630;p22"/>
            <p:cNvSpPr/>
            <p:nvPr/>
          </p:nvSpPr>
          <p:spPr>
            <a:xfrm>
              <a:off x="2093420" y="2009524"/>
              <a:ext cx="218946" cy="187411"/>
            </a:xfrm>
            <a:custGeom>
              <a:rect b="b" l="l" r="r" t="t"/>
              <a:pathLst>
                <a:path extrusionOk="0" h="5842" w="6825">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263238">
                <a:alpha val="32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631" name="Google Shape;631;p22"/>
          <p:cNvSpPr txBox="1"/>
          <p:nvPr>
            <p:ph type="title"/>
          </p:nvPr>
        </p:nvSpPr>
        <p:spPr>
          <a:xfrm>
            <a:off x="2867250" y="2937600"/>
            <a:ext cx="3409500" cy="61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32" name="Google Shape;632;p22"/>
          <p:cNvSpPr txBox="1"/>
          <p:nvPr>
            <p:ph idx="1" type="subTitle"/>
          </p:nvPr>
        </p:nvSpPr>
        <p:spPr>
          <a:xfrm>
            <a:off x="2863575" y="3494775"/>
            <a:ext cx="3409500" cy="11061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4">
  <p:cSld name="CUSTOM_5">
    <p:spTree>
      <p:nvGrpSpPr>
        <p:cNvPr id="633" name="Shape 633"/>
        <p:cNvGrpSpPr/>
        <p:nvPr/>
      </p:nvGrpSpPr>
      <p:grpSpPr>
        <a:xfrm>
          <a:off x="0" y="0"/>
          <a:ext cx="0" cy="0"/>
          <a:chOff x="0" y="0"/>
          <a:chExt cx="0" cy="0"/>
        </a:xfrm>
      </p:grpSpPr>
      <p:sp>
        <p:nvSpPr>
          <p:cNvPr id="634" name="Google Shape;634;p23"/>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6" name="Google Shape;636;p23"/>
          <p:cNvSpPr txBox="1"/>
          <p:nvPr>
            <p:ph idx="1" type="subTitle"/>
          </p:nvPr>
        </p:nvSpPr>
        <p:spPr>
          <a:xfrm>
            <a:off x="2030400" y="885025"/>
            <a:ext cx="5076000" cy="7641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grpSp>
        <p:nvGrpSpPr>
          <p:cNvPr id="637" name="Google Shape;637;p23"/>
          <p:cNvGrpSpPr/>
          <p:nvPr/>
        </p:nvGrpSpPr>
        <p:grpSpPr>
          <a:xfrm>
            <a:off x="-145649" y="2212114"/>
            <a:ext cx="1171202" cy="1706979"/>
            <a:chOff x="-145649" y="2212114"/>
            <a:chExt cx="1171202" cy="1706979"/>
          </a:xfrm>
        </p:grpSpPr>
        <p:sp>
          <p:nvSpPr>
            <p:cNvPr id="638" name="Google Shape;638;p23"/>
            <p:cNvSpPr/>
            <p:nvPr/>
          </p:nvSpPr>
          <p:spPr>
            <a:xfrm>
              <a:off x="-145649" y="2212114"/>
              <a:ext cx="1171202" cy="1706979"/>
            </a:xfrm>
            <a:custGeom>
              <a:rect b="b" l="l" r="r" t="t"/>
              <a:pathLst>
                <a:path extrusionOk="0" h="51664" w="35448">
                  <a:moveTo>
                    <a:pt x="665" y="1"/>
                  </a:moveTo>
                  <a:lnTo>
                    <a:pt x="0" y="51209"/>
                  </a:lnTo>
                  <a:lnTo>
                    <a:pt x="34782" y="51664"/>
                  </a:lnTo>
                  <a:lnTo>
                    <a:pt x="35447" y="455"/>
                  </a:lnTo>
                  <a:lnTo>
                    <a:pt x="66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a:off x="32205" y="2506798"/>
              <a:ext cx="517572" cy="8095"/>
            </a:xfrm>
            <a:custGeom>
              <a:rect b="b" l="l" r="r" t="t"/>
              <a:pathLst>
                <a:path extrusionOk="0" h="245" w="15665">
                  <a:moveTo>
                    <a:pt x="1069" y="0"/>
                  </a:moveTo>
                  <a:cubicBezTo>
                    <a:pt x="390" y="0"/>
                    <a:pt x="1" y="6"/>
                    <a:pt x="1" y="17"/>
                  </a:cubicBezTo>
                  <a:cubicBezTo>
                    <a:pt x="1" y="65"/>
                    <a:pt x="3503" y="130"/>
                    <a:pt x="7833" y="195"/>
                  </a:cubicBezTo>
                  <a:cubicBezTo>
                    <a:pt x="10628" y="226"/>
                    <a:pt x="13079" y="244"/>
                    <a:pt x="14465" y="244"/>
                  </a:cubicBezTo>
                  <a:cubicBezTo>
                    <a:pt x="15225" y="244"/>
                    <a:pt x="15665" y="239"/>
                    <a:pt x="15665" y="227"/>
                  </a:cubicBezTo>
                  <a:cubicBezTo>
                    <a:pt x="15665" y="195"/>
                    <a:pt x="12162" y="114"/>
                    <a:pt x="7833" y="65"/>
                  </a:cubicBezTo>
                  <a:cubicBezTo>
                    <a:pt x="4946" y="22"/>
                    <a:pt x="2427" y="0"/>
                    <a:pt x="106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30586" y="2629145"/>
              <a:ext cx="858346" cy="11960"/>
            </a:xfrm>
            <a:custGeom>
              <a:rect b="b" l="l" r="r" t="t"/>
              <a:pathLst>
                <a:path extrusionOk="0" h="362" w="25979">
                  <a:moveTo>
                    <a:pt x="755" y="1"/>
                  </a:moveTo>
                  <a:cubicBezTo>
                    <a:pt x="267" y="1"/>
                    <a:pt x="1" y="4"/>
                    <a:pt x="1" y="11"/>
                  </a:cubicBezTo>
                  <a:cubicBezTo>
                    <a:pt x="1" y="43"/>
                    <a:pt x="5822" y="157"/>
                    <a:pt x="12990" y="254"/>
                  </a:cubicBezTo>
                  <a:cubicBezTo>
                    <a:pt x="18625" y="318"/>
                    <a:pt x="23429" y="361"/>
                    <a:pt x="25224" y="361"/>
                  </a:cubicBezTo>
                  <a:cubicBezTo>
                    <a:pt x="25712" y="361"/>
                    <a:pt x="25978" y="358"/>
                    <a:pt x="25978" y="351"/>
                  </a:cubicBezTo>
                  <a:cubicBezTo>
                    <a:pt x="25978" y="319"/>
                    <a:pt x="20173" y="205"/>
                    <a:pt x="12990" y="108"/>
                  </a:cubicBezTo>
                  <a:cubicBezTo>
                    <a:pt x="7354" y="44"/>
                    <a:pt x="2550" y="1"/>
                    <a:pt x="75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29000" y="2755820"/>
              <a:ext cx="858313" cy="12027"/>
            </a:xfrm>
            <a:custGeom>
              <a:rect b="b" l="l" r="r" t="t"/>
              <a:pathLst>
                <a:path extrusionOk="0" h="364" w="25978">
                  <a:moveTo>
                    <a:pt x="1168" y="1"/>
                  </a:moveTo>
                  <a:cubicBezTo>
                    <a:pt x="418" y="1"/>
                    <a:pt x="0" y="7"/>
                    <a:pt x="0" y="20"/>
                  </a:cubicBezTo>
                  <a:cubicBezTo>
                    <a:pt x="0" y="52"/>
                    <a:pt x="5822" y="150"/>
                    <a:pt x="12989" y="247"/>
                  </a:cubicBezTo>
                  <a:cubicBezTo>
                    <a:pt x="18236" y="318"/>
                    <a:pt x="22761" y="363"/>
                    <a:pt x="24810" y="363"/>
                  </a:cubicBezTo>
                  <a:cubicBezTo>
                    <a:pt x="25560" y="363"/>
                    <a:pt x="25978" y="357"/>
                    <a:pt x="25978" y="344"/>
                  </a:cubicBezTo>
                  <a:cubicBezTo>
                    <a:pt x="25978" y="312"/>
                    <a:pt x="20172" y="214"/>
                    <a:pt x="12989" y="117"/>
                  </a:cubicBezTo>
                  <a:cubicBezTo>
                    <a:pt x="7742" y="46"/>
                    <a:pt x="3217" y="1"/>
                    <a:pt x="11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a:off x="27381" y="2882496"/>
              <a:ext cx="858313" cy="12027"/>
            </a:xfrm>
            <a:custGeom>
              <a:rect b="b" l="l" r="r" t="t"/>
              <a:pathLst>
                <a:path extrusionOk="0" h="364" w="25978">
                  <a:moveTo>
                    <a:pt x="1022" y="1"/>
                  </a:moveTo>
                  <a:cubicBezTo>
                    <a:pt x="364" y="1"/>
                    <a:pt x="1" y="5"/>
                    <a:pt x="1" y="13"/>
                  </a:cubicBezTo>
                  <a:cubicBezTo>
                    <a:pt x="1" y="45"/>
                    <a:pt x="5822" y="159"/>
                    <a:pt x="12989" y="240"/>
                  </a:cubicBezTo>
                  <a:cubicBezTo>
                    <a:pt x="18661" y="317"/>
                    <a:pt x="23489" y="363"/>
                    <a:pt x="25258" y="363"/>
                  </a:cubicBezTo>
                  <a:cubicBezTo>
                    <a:pt x="25724" y="363"/>
                    <a:pt x="25978" y="360"/>
                    <a:pt x="25978" y="353"/>
                  </a:cubicBezTo>
                  <a:cubicBezTo>
                    <a:pt x="25978" y="305"/>
                    <a:pt x="20173" y="207"/>
                    <a:pt x="12989" y="110"/>
                  </a:cubicBezTo>
                  <a:cubicBezTo>
                    <a:pt x="7614" y="37"/>
                    <a:pt x="2995" y="1"/>
                    <a:pt x="102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25762" y="3009006"/>
              <a:ext cx="858346" cy="12027"/>
            </a:xfrm>
            <a:custGeom>
              <a:rect b="b" l="l" r="r" t="t"/>
              <a:pathLst>
                <a:path extrusionOk="0" h="364" w="25979">
                  <a:moveTo>
                    <a:pt x="755" y="0"/>
                  </a:moveTo>
                  <a:cubicBezTo>
                    <a:pt x="267" y="0"/>
                    <a:pt x="1" y="4"/>
                    <a:pt x="1" y="11"/>
                  </a:cubicBezTo>
                  <a:cubicBezTo>
                    <a:pt x="1" y="59"/>
                    <a:pt x="5822" y="156"/>
                    <a:pt x="12990" y="254"/>
                  </a:cubicBezTo>
                  <a:cubicBezTo>
                    <a:pt x="18365" y="327"/>
                    <a:pt x="22983" y="363"/>
                    <a:pt x="24957" y="363"/>
                  </a:cubicBezTo>
                  <a:cubicBezTo>
                    <a:pt x="25614" y="363"/>
                    <a:pt x="25978" y="359"/>
                    <a:pt x="25978" y="351"/>
                  </a:cubicBezTo>
                  <a:cubicBezTo>
                    <a:pt x="25978" y="319"/>
                    <a:pt x="20157" y="205"/>
                    <a:pt x="12990" y="108"/>
                  </a:cubicBezTo>
                  <a:cubicBezTo>
                    <a:pt x="7354" y="44"/>
                    <a:pt x="2550" y="0"/>
                    <a:pt x="75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27381" y="3157884"/>
              <a:ext cx="857784" cy="12027"/>
            </a:xfrm>
            <a:custGeom>
              <a:rect b="b" l="l" r="r" t="t"/>
              <a:pathLst>
                <a:path extrusionOk="0" h="364" w="25962">
                  <a:moveTo>
                    <a:pt x="1020" y="0"/>
                  </a:moveTo>
                  <a:cubicBezTo>
                    <a:pt x="363" y="0"/>
                    <a:pt x="1" y="4"/>
                    <a:pt x="1" y="12"/>
                  </a:cubicBezTo>
                  <a:cubicBezTo>
                    <a:pt x="1" y="45"/>
                    <a:pt x="5806" y="158"/>
                    <a:pt x="12973" y="256"/>
                  </a:cubicBezTo>
                  <a:cubicBezTo>
                    <a:pt x="18621" y="319"/>
                    <a:pt x="23418" y="363"/>
                    <a:pt x="25210" y="363"/>
                  </a:cubicBezTo>
                  <a:cubicBezTo>
                    <a:pt x="25697" y="363"/>
                    <a:pt x="25962" y="360"/>
                    <a:pt x="25962" y="353"/>
                  </a:cubicBezTo>
                  <a:cubicBezTo>
                    <a:pt x="25962" y="304"/>
                    <a:pt x="20157" y="207"/>
                    <a:pt x="12989" y="110"/>
                  </a:cubicBezTo>
                  <a:cubicBezTo>
                    <a:pt x="7602" y="37"/>
                    <a:pt x="2989" y="0"/>
                    <a:pt x="102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25233" y="3284394"/>
              <a:ext cx="858346" cy="12027"/>
            </a:xfrm>
            <a:custGeom>
              <a:rect b="b" l="l" r="r" t="t"/>
              <a:pathLst>
                <a:path extrusionOk="0" h="364" w="25979">
                  <a:moveTo>
                    <a:pt x="721" y="0"/>
                  </a:moveTo>
                  <a:cubicBezTo>
                    <a:pt x="254" y="0"/>
                    <a:pt x="1" y="4"/>
                    <a:pt x="1" y="10"/>
                  </a:cubicBezTo>
                  <a:cubicBezTo>
                    <a:pt x="1" y="59"/>
                    <a:pt x="5822" y="156"/>
                    <a:pt x="12989" y="254"/>
                  </a:cubicBezTo>
                  <a:cubicBezTo>
                    <a:pt x="18377" y="327"/>
                    <a:pt x="22989" y="363"/>
                    <a:pt x="24959" y="363"/>
                  </a:cubicBezTo>
                  <a:cubicBezTo>
                    <a:pt x="25615" y="363"/>
                    <a:pt x="25978" y="359"/>
                    <a:pt x="25978" y="351"/>
                  </a:cubicBezTo>
                  <a:cubicBezTo>
                    <a:pt x="25978" y="318"/>
                    <a:pt x="20173" y="205"/>
                    <a:pt x="12989" y="124"/>
                  </a:cubicBezTo>
                  <a:cubicBezTo>
                    <a:pt x="7318" y="47"/>
                    <a:pt x="2489" y="0"/>
                    <a:pt x="72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23648" y="3411070"/>
              <a:ext cx="858313" cy="11994"/>
            </a:xfrm>
            <a:custGeom>
              <a:rect b="b" l="l" r="r" t="t"/>
              <a:pathLst>
                <a:path extrusionOk="0" h="363" w="25978">
                  <a:moveTo>
                    <a:pt x="1168" y="0"/>
                  </a:moveTo>
                  <a:cubicBezTo>
                    <a:pt x="418" y="0"/>
                    <a:pt x="0" y="6"/>
                    <a:pt x="0" y="19"/>
                  </a:cubicBezTo>
                  <a:cubicBezTo>
                    <a:pt x="0" y="52"/>
                    <a:pt x="5821" y="165"/>
                    <a:pt x="12989" y="246"/>
                  </a:cubicBezTo>
                  <a:cubicBezTo>
                    <a:pt x="18247" y="318"/>
                    <a:pt x="22767" y="363"/>
                    <a:pt x="24812" y="363"/>
                  </a:cubicBezTo>
                  <a:cubicBezTo>
                    <a:pt x="25561" y="363"/>
                    <a:pt x="25977" y="357"/>
                    <a:pt x="25977" y="344"/>
                  </a:cubicBezTo>
                  <a:cubicBezTo>
                    <a:pt x="25977" y="311"/>
                    <a:pt x="20172" y="214"/>
                    <a:pt x="12989" y="117"/>
                  </a:cubicBezTo>
                  <a:cubicBezTo>
                    <a:pt x="7742" y="45"/>
                    <a:pt x="3216" y="0"/>
                    <a:pt x="11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a:off x="22029" y="3537811"/>
              <a:ext cx="858313" cy="11927"/>
            </a:xfrm>
            <a:custGeom>
              <a:rect b="b" l="l" r="r" t="t"/>
              <a:pathLst>
                <a:path extrusionOk="0" h="361" w="25978">
                  <a:moveTo>
                    <a:pt x="754" y="0"/>
                  </a:moveTo>
                  <a:cubicBezTo>
                    <a:pt x="266" y="0"/>
                    <a:pt x="0" y="3"/>
                    <a:pt x="0" y="10"/>
                  </a:cubicBezTo>
                  <a:cubicBezTo>
                    <a:pt x="0" y="43"/>
                    <a:pt x="5822" y="156"/>
                    <a:pt x="12989" y="254"/>
                  </a:cubicBezTo>
                  <a:cubicBezTo>
                    <a:pt x="18625" y="317"/>
                    <a:pt x="23428" y="361"/>
                    <a:pt x="25224" y="361"/>
                  </a:cubicBezTo>
                  <a:cubicBezTo>
                    <a:pt x="25712" y="361"/>
                    <a:pt x="25978" y="358"/>
                    <a:pt x="25978" y="351"/>
                  </a:cubicBezTo>
                  <a:cubicBezTo>
                    <a:pt x="25978" y="318"/>
                    <a:pt x="20173" y="205"/>
                    <a:pt x="12989" y="108"/>
                  </a:cubicBezTo>
                  <a:cubicBezTo>
                    <a:pt x="7353" y="44"/>
                    <a:pt x="2550" y="0"/>
                    <a:pt x="7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23"/>
          <p:cNvGrpSpPr/>
          <p:nvPr/>
        </p:nvGrpSpPr>
        <p:grpSpPr>
          <a:xfrm>
            <a:off x="1206050" y="1908344"/>
            <a:ext cx="1531767" cy="2249694"/>
            <a:chOff x="1206050" y="1908344"/>
            <a:chExt cx="1531767" cy="2249694"/>
          </a:xfrm>
        </p:grpSpPr>
        <p:sp>
          <p:nvSpPr>
            <p:cNvPr id="649" name="Google Shape;649;p23"/>
            <p:cNvSpPr/>
            <p:nvPr/>
          </p:nvSpPr>
          <p:spPr>
            <a:xfrm>
              <a:off x="1206050" y="1908344"/>
              <a:ext cx="1531767" cy="2249694"/>
            </a:xfrm>
            <a:custGeom>
              <a:rect b="b" l="l" r="r" t="t"/>
              <a:pathLst>
                <a:path extrusionOk="0" h="68090" w="46361">
                  <a:moveTo>
                    <a:pt x="46134" y="1"/>
                  </a:moveTo>
                  <a:lnTo>
                    <a:pt x="1" y="163"/>
                  </a:lnTo>
                  <a:lnTo>
                    <a:pt x="228" y="68090"/>
                  </a:lnTo>
                  <a:lnTo>
                    <a:pt x="46361" y="67927"/>
                  </a:lnTo>
                  <a:lnTo>
                    <a:pt x="461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1419290" y="2297655"/>
              <a:ext cx="686340" cy="6311"/>
            </a:xfrm>
            <a:custGeom>
              <a:rect b="b" l="l" r="r" t="t"/>
              <a:pathLst>
                <a:path extrusionOk="0" h="191" w="20773">
                  <a:moveTo>
                    <a:pt x="14438" y="0"/>
                  </a:moveTo>
                  <a:cubicBezTo>
                    <a:pt x="13196" y="0"/>
                    <a:pt x="11830" y="2"/>
                    <a:pt x="10395" y="6"/>
                  </a:cubicBezTo>
                  <a:cubicBezTo>
                    <a:pt x="4654" y="23"/>
                    <a:pt x="1" y="71"/>
                    <a:pt x="1" y="136"/>
                  </a:cubicBezTo>
                  <a:cubicBezTo>
                    <a:pt x="1" y="173"/>
                    <a:pt x="2618" y="191"/>
                    <a:pt x="6349" y="191"/>
                  </a:cubicBezTo>
                  <a:cubicBezTo>
                    <a:pt x="7592" y="191"/>
                    <a:pt x="8960" y="189"/>
                    <a:pt x="10395" y="185"/>
                  </a:cubicBezTo>
                  <a:cubicBezTo>
                    <a:pt x="16119" y="168"/>
                    <a:pt x="20773" y="104"/>
                    <a:pt x="20773" y="55"/>
                  </a:cubicBezTo>
                  <a:cubicBezTo>
                    <a:pt x="20773" y="18"/>
                    <a:pt x="18164" y="0"/>
                    <a:pt x="1443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a:off x="1419819" y="2458361"/>
              <a:ext cx="1138525" cy="6872"/>
            </a:xfrm>
            <a:custGeom>
              <a:rect b="b" l="l" r="r" t="t"/>
              <a:pathLst>
                <a:path extrusionOk="0" h="208" w="34459">
                  <a:moveTo>
                    <a:pt x="28438" y="1"/>
                  </a:moveTo>
                  <a:cubicBezTo>
                    <a:pt x="25428" y="1"/>
                    <a:pt x="21516" y="9"/>
                    <a:pt x="17238" y="23"/>
                  </a:cubicBezTo>
                  <a:cubicBezTo>
                    <a:pt x="7719" y="39"/>
                    <a:pt x="1" y="104"/>
                    <a:pt x="1" y="169"/>
                  </a:cubicBezTo>
                  <a:cubicBezTo>
                    <a:pt x="1" y="196"/>
                    <a:pt x="2340" y="208"/>
                    <a:pt x="6031" y="208"/>
                  </a:cubicBezTo>
                  <a:cubicBezTo>
                    <a:pt x="9045" y="208"/>
                    <a:pt x="12959" y="200"/>
                    <a:pt x="17238" y="185"/>
                  </a:cubicBezTo>
                  <a:cubicBezTo>
                    <a:pt x="26756" y="169"/>
                    <a:pt x="34459" y="88"/>
                    <a:pt x="34459" y="39"/>
                  </a:cubicBezTo>
                  <a:cubicBezTo>
                    <a:pt x="34459" y="13"/>
                    <a:pt x="32124" y="1"/>
                    <a:pt x="2843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a:off x="1420347" y="2626237"/>
              <a:ext cx="1138525" cy="7038"/>
            </a:xfrm>
            <a:custGeom>
              <a:rect b="b" l="l" r="r" t="t"/>
              <a:pathLst>
                <a:path extrusionOk="0" h="213" w="34459">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a:off x="1420909" y="2794477"/>
              <a:ext cx="1139054" cy="7038"/>
            </a:xfrm>
            <a:custGeom>
              <a:rect b="b" l="l" r="r" t="t"/>
              <a:pathLst>
                <a:path extrusionOk="0" h="213" w="34475">
                  <a:moveTo>
                    <a:pt x="26408" y="0"/>
                  </a:moveTo>
                  <a:cubicBezTo>
                    <a:pt x="23753" y="0"/>
                    <a:pt x="20609" y="6"/>
                    <a:pt x="17237" y="17"/>
                  </a:cubicBezTo>
                  <a:cubicBezTo>
                    <a:pt x="7719" y="50"/>
                    <a:pt x="0" y="115"/>
                    <a:pt x="0" y="163"/>
                  </a:cubicBezTo>
                  <a:cubicBezTo>
                    <a:pt x="0" y="195"/>
                    <a:pt x="3219" y="213"/>
                    <a:pt x="8062" y="213"/>
                  </a:cubicBezTo>
                  <a:cubicBezTo>
                    <a:pt x="10719" y="213"/>
                    <a:pt x="13865" y="207"/>
                    <a:pt x="17237" y="196"/>
                  </a:cubicBezTo>
                  <a:cubicBezTo>
                    <a:pt x="26756" y="163"/>
                    <a:pt x="34474" y="98"/>
                    <a:pt x="34474" y="50"/>
                  </a:cubicBezTo>
                  <a:lnTo>
                    <a:pt x="34458" y="50"/>
                  </a:lnTo>
                  <a:cubicBezTo>
                    <a:pt x="34458" y="18"/>
                    <a:pt x="31246"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a:off x="1421438" y="2962155"/>
              <a:ext cx="1139054" cy="7071"/>
            </a:xfrm>
            <a:custGeom>
              <a:rect b="b" l="l" r="r" t="t"/>
              <a:pathLst>
                <a:path extrusionOk="0" h="214" w="34475">
                  <a:moveTo>
                    <a:pt x="26408" y="1"/>
                  </a:moveTo>
                  <a:cubicBezTo>
                    <a:pt x="23753" y="1"/>
                    <a:pt x="20609" y="6"/>
                    <a:pt x="17238" y="18"/>
                  </a:cubicBezTo>
                  <a:cubicBezTo>
                    <a:pt x="7719" y="50"/>
                    <a:pt x="0" y="115"/>
                    <a:pt x="0" y="164"/>
                  </a:cubicBezTo>
                  <a:cubicBezTo>
                    <a:pt x="0" y="195"/>
                    <a:pt x="3219" y="213"/>
                    <a:pt x="8063" y="213"/>
                  </a:cubicBezTo>
                  <a:cubicBezTo>
                    <a:pt x="10720" y="213"/>
                    <a:pt x="13866" y="208"/>
                    <a:pt x="17238" y="196"/>
                  </a:cubicBezTo>
                  <a:cubicBezTo>
                    <a:pt x="26756" y="164"/>
                    <a:pt x="34475" y="99"/>
                    <a:pt x="34475" y="50"/>
                  </a:cubicBezTo>
                  <a:lnTo>
                    <a:pt x="34458" y="50"/>
                  </a:lnTo>
                  <a:cubicBezTo>
                    <a:pt x="34458"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a:off x="1426790" y="3159338"/>
              <a:ext cx="1138525" cy="7038"/>
            </a:xfrm>
            <a:custGeom>
              <a:rect b="b" l="l" r="r" t="t"/>
              <a:pathLst>
                <a:path extrusionOk="0" h="213" w="34459">
                  <a:moveTo>
                    <a:pt x="26396" y="0"/>
                  </a:moveTo>
                  <a:cubicBezTo>
                    <a:pt x="23739" y="0"/>
                    <a:pt x="20593" y="6"/>
                    <a:pt x="17221" y="17"/>
                  </a:cubicBezTo>
                  <a:cubicBezTo>
                    <a:pt x="7703" y="50"/>
                    <a:pt x="1" y="114"/>
                    <a:pt x="1" y="163"/>
                  </a:cubicBezTo>
                  <a:cubicBezTo>
                    <a:pt x="1" y="194"/>
                    <a:pt x="3212" y="212"/>
                    <a:pt x="8051" y="212"/>
                  </a:cubicBezTo>
                  <a:cubicBezTo>
                    <a:pt x="10706" y="212"/>
                    <a:pt x="13850" y="207"/>
                    <a:pt x="17221" y="195"/>
                  </a:cubicBezTo>
                  <a:cubicBezTo>
                    <a:pt x="26740" y="163"/>
                    <a:pt x="34459" y="98"/>
                    <a:pt x="34459" y="50"/>
                  </a:cubicBezTo>
                  <a:cubicBezTo>
                    <a:pt x="34459" y="18"/>
                    <a:pt x="31240" y="0"/>
                    <a:pt x="2639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1427319" y="3327544"/>
              <a:ext cx="1138525" cy="7071"/>
            </a:xfrm>
            <a:custGeom>
              <a:rect b="b" l="l" r="r" t="t"/>
              <a:pathLst>
                <a:path extrusionOk="0" h="214" w="34459">
                  <a:moveTo>
                    <a:pt x="26397" y="1"/>
                  </a:moveTo>
                  <a:cubicBezTo>
                    <a:pt x="23740" y="1"/>
                    <a:pt x="20594" y="6"/>
                    <a:pt x="17222" y="18"/>
                  </a:cubicBezTo>
                  <a:cubicBezTo>
                    <a:pt x="7703" y="50"/>
                    <a:pt x="1" y="115"/>
                    <a:pt x="1" y="164"/>
                  </a:cubicBezTo>
                  <a:cubicBezTo>
                    <a:pt x="1" y="195"/>
                    <a:pt x="3213" y="213"/>
                    <a:pt x="8051" y="213"/>
                  </a:cubicBezTo>
                  <a:cubicBezTo>
                    <a:pt x="10706" y="213"/>
                    <a:pt x="13850" y="208"/>
                    <a:pt x="17222" y="196"/>
                  </a:cubicBezTo>
                  <a:cubicBezTo>
                    <a:pt x="26740" y="164"/>
                    <a:pt x="34459" y="99"/>
                    <a:pt x="34459" y="50"/>
                  </a:cubicBezTo>
                  <a:cubicBezTo>
                    <a:pt x="34459" y="19"/>
                    <a:pt x="31240" y="1"/>
                    <a:pt x="2639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a:off x="1427881" y="3495487"/>
              <a:ext cx="1138492" cy="7004"/>
            </a:xfrm>
            <a:custGeom>
              <a:rect b="b" l="l" r="r" t="t"/>
              <a:pathLst>
                <a:path extrusionOk="0" h="212" w="34458">
                  <a:moveTo>
                    <a:pt x="26659" y="1"/>
                  </a:moveTo>
                  <a:cubicBezTo>
                    <a:pt x="23948" y="1"/>
                    <a:pt x="20705" y="4"/>
                    <a:pt x="17221" y="10"/>
                  </a:cubicBezTo>
                  <a:cubicBezTo>
                    <a:pt x="7702" y="43"/>
                    <a:pt x="0" y="108"/>
                    <a:pt x="0" y="172"/>
                  </a:cubicBezTo>
                  <a:cubicBezTo>
                    <a:pt x="0" y="199"/>
                    <a:pt x="2339" y="211"/>
                    <a:pt x="6027" y="211"/>
                  </a:cubicBezTo>
                  <a:cubicBezTo>
                    <a:pt x="9039" y="211"/>
                    <a:pt x="12950" y="203"/>
                    <a:pt x="17221" y="189"/>
                  </a:cubicBezTo>
                  <a:cubicBezTo>
                    <a:pt x="26739" y="156"/>
                    <a:pt x="34458" y="91"/>
                    <a:pt x="34458" y="43"/>
                  </a:cubicBezTo>
                  <a:cubicBezTo>
                    <a:pt x="34458" y="12"/>
                    <a:pt x="31356" y="1"/>
                    <a:pt x="2665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a:off x="1428409" y="3663495"/>
              <a:ext cx="1138525" cy="7038"/>
            </a:xfrm>
            <a:custGeom>
              <a:rect b="b" l="l" r="r" t="t"/>
              <a:pathLst>
                <a:path extrusionOk="0" h="213" w="34459">
                  <a:moveTo>
                    <a:pt x="26396" y="0"/>
                  </a:moveTo>
                  <a:cubicBezTo>
                    <a:pt x="23739" y="0"/>
                    <a:pt x="20593" y="5"/>
                    <a:pt x="17221" y="17"/>
                  </a:cubicBezTo>
                  <a:cubicBezTo>
                    <a:pt x="7719" y="49"/>
                    <a:pt x="0" y="114"/>
                    <a:pt x="0" y="163"/>
                  </a:cubicBezTo>
                  <a:cubicBezTo>
                    <a:pt x="0" y="194"/>
                    <a:pt x="3219" y="212"/>
                    <a:pt x="8062" y="212"/>
                  </a:cubicBezTo>
                  <a:cubicBezTo>
                    <a:pt x="10719" y="212"/>
                    <a:pt x="13865" y="207"/>
                    <a:pt x="17237" y="195"/>
                  </a:cubicBezTo>
                  <a:cubicBezTo>
                    <a:pt x="26740" y="163"/>
                    <a:pt x="34458" y="98"/>
                    <a:pt x="34458" y="49"/>
                  </a:cubicBezTo>
                  <a:cubicBezTo>
                    <a:pt x="34458" y="18"/>
                    <a:pt x="31240" y="0"/>
                    <a:pt x="2639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23"/>
          <p:cNvGrpSpPr/>
          <p:nvPr/>
        </p:nvGrpSpPr>
        <p:grpSpPr>
          <a:xfrm>
            <a:off x="8118448" y="2212114"/>
            <a:ext cx="1171202" cy="1706979"/>
            <a:chOff x="8118448" y="2212114"/>
            <a:chExt cx="1171202" cy="1706979"/>
          </a:xfrm>
        </p:grpSpPr>
        <p:sp>
          <p:nvSpPr>
            <p:cNvPr id="660" name="Google Shape;660;p23"/>
            <p:cNvSpPr/>
            <p:nvPr/>
          </p:nvSpPr>
          <p:spPr>
            <a:xfrm>
              <a:off x="8118448" y="2212114"/>
              <a:ext cx="1171202" cy="1706979"/>
            </a:xfrm>
            <a:custGeom>
              <a:rect b="b" l="l" r="r" t="t"/>
              <a:pathLst>
                <a:path extrusionOk="0" h="51664" w="35448">
                  <a:moveTo>
                    <a:pt x="665" y="1"/>
                  </a:moveTo>
                  <a:lnTo>
                    <a:pt x="0" y="51209"/>
                  </a:lnTo>
                  <a:lnTo>
                    <a:pt x="34783" y="51664"/>
                  </a:lnTo>
                  <a:lnTo>
                    <a:pt x="35448" y="455"/>
                  </a:lnTo>
                  <a:lnTo>
                    <a:pt x="66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8296335" y="2506798"/>
              <a:ext cx="517572" cy="8095"/>
            </a:xfrm>
            <a:custGeom>
              <a:rect b="b" l="l" r="r" t="t"/>
              <a:pathLst>
                <a:path extrusionOk="0" h="245" w="15665">
                  <a:moveTo>
                    <a:pt x="1068" y="0"/>
                  </a:moveTo>
                  <a:cubicBezTo>
                    <a:pt x="389" y="0"/>
                    <a:pt x="0" y="6"/>
                    <a:pt x="0" y="17"/>
                  </a:cubicBezTo>
                  <a:cubicBezTo>
                    <a:pt x="0" y="65"/>
                    <a:pt x="3503" y="130"/>
                    <a:pt x="7832" y="195"/>
                  </a:cubicBezTo>
                  <a:cubicBezTo>
                    <a:pt x="10628" y="226"/>
                    <a:pt x="13079" y="244"/>
                    <a:pt x="14465" y="244"/>
                  </a:cubicBezTo>
                  <a:cubicBezTo>
                    <a:pt x="15225" y="244"/>
                    <a:pt x="15664" y="239"/>
                    <a:pt x="15664" y="227"/>
                  </a:cubicBezTo>
                  <a:cubicBezTo>
                    <a:pt x="15664" y="195"/>
                    <a:pt x="12162" y="114"/>
                    <a:pt x="7832" y="65"/>
                  </a:cubicBezTo>
                  <a:cubicBezTo>
                    <a:pt x="4946" y="22"/>
                    <a:pt x="2427" y="0"/>
                    <a:pt x="10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8294716" y="2629145"/>
              <a:ext cx="858313" cy="11960"/>
            </a:xfrm>
            <a:custGeom>
              <a:rect b="b" l="l" r="r" t="t"/>
              <a:pathLst>
                <a:path extrusionOk="0" h="362" w="25978">
                  <a:moveTo>
                    <a:pt x="754" y="1"/>
                  </a:moveTo>
                  <a:cubicBezTo>
                    <a:pt x="266" y="1"/>
                    <a:pt x="0" y="4"/>
                    <a:pt x="0" y="11"/>
                  </a:cubicBezTo>
                  <a:cubicBezTo>
                    <a:pt x="0" y="43"/>
                    <a:pt x="5822" y="157"/>
                    <a:pt x="12989" y="254"/>
                  </a:cubicBezTo>
                  <a:cubicBezTo>
                    <a:pt x="18625" y="318"/>
                    <a:pt x="23428" y="361"/>
                    <a:pt x="25224" y="361"/>
                  </a:cubicBezTo>
                  <a:cubicBezTo>
                    <a:pt x="25712" y="361"/>
                    <a:pt x="25978" y="358"/>
                    <a:pt x="25978" y="351"/>
                  </a:cubicBezTo>
                  <a:cubicBezTo>
                    <a:pt x="25978" y="319"/>
                    <a:pt x="20173" y="205"/>
                    <a:pt x="12989" y="108"/>
                  </a:cubicBezTo>
                  <a:cubicBezTo>
                    <a:pt x="7353" y="44"/>
                    <a:pt x="2550" y="1"/>
                    <a:pt x="75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8293097" y="2755820"/>
              <a:ext cx="858346" cy="12027"/>
            </a:xfrm>
            <a:custGeom>
              <a:rect b="b" l="l" r="r" t="t"/>
              <a:pathLst>
                <a:path extrusionOk="0" h="364" w="25979">
                  <a:moveTo>
                    <a:pt x="1169" y="1"/>
                  </a:moveTo>
                  <a:cubicBezTo>
                    <a:pt x="419" y="1"/>
                    <a:pt x="1" y="7"/>
                    <a:pt x="1" y="20"/>
                  </a:cubicBezTo>
                  <a:cubicBezTo>
                    <a:pt x="1" y="52"/>
                    <a:pt x="5822" y="150"/>
                    <a:pt x="12989" y="247"/>
                  </a:cubicBezTo>
                  <a:cubicBezTo>
                    <a:pt x="18236" y="318"/>
                    <a:pt x="22762" y="363"/>
                    <a:pt x="24810" y="363"/>
                  </a:cubicBezTo>
                  <a:cubicBezTo>
                    <a:pt x="25560" y="363"/>
                    <a:pt x="25978" y="357"/>
                    <a:pt x="25978" y="344"/>
                  </a:cubicBezTo>
                  <a:cubicBezTo>
                    <a:pt x="25978" y="312"/>
                    <a:pt x="20173" y="214"/>
                    <a:pt x="12989" y="117"/>
                  </a:cubicBezTo>
                  <a:cubicBezTo>
                    <a:pt x="7743" y="46"/>
                    <a:pt x="3217" y="1"/>
                    <a:pt x="11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8291511" y="2882496"/>
              <a:ext cx="858313" cy="12027"/>
            </a:xfrm>
            <a:custGeom>
              <a:rect b="b" l="l" r="r" t="t"/>
              <a:pathLst>
                <a:path extrusionOk="0" h="364" w="25978">
                  <a:moveTo>
                    <a:pt x="1022" y="1"/>
                  </a:moveTo>
                  <a:cubicBezTo>
                    <a:pt x="364" y="1"/>
                    <a:pt x="0" y="5"/>
                    <a:pt x="0" y="13"/>
                  </a:cubicBezTo>
                  <a:cubicBezTo>
                    <a:pt x="0" y="45"/>
                    <a:pt x="5821" y="159"/>
                    <a:pt x="12989" y="240"/>
                  </a:cubicBezTo>
                  <a:cubicBezTo>
                    <a:pt x="18660" y="317"/>
                    <a:pt x="23489" y="363"/>
                    <a:pt x="25257" y="363"/>
                  </a:cubicBezTo>
                  <a:cubicBezTo>
                    <a:pt x="25724" y="363"/>
                    <a:pt x="25977" y="360"/>
                    <a:pt x="25977" y="353"/>
                  </a:cubicBezTo>
                  <a:cubicBezTo>
                    <a:pt x="25977" y="305"/>
                    <a:pt x="20172" y="207"/>
                    <a:pt x="12989" y="110"/>
                  </a:cubicBezTo>
                  <a:cubicBezTo>
                    <a:pt x="7613" y="37"/>
                    <a:pt x="2995" y="1"/>
                    <a:pt x="102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8289892" y="3009006"/>
              <a:ext cx="858313" cy="12027"/>
            </a:xfrm>
            <a:custGeom>
              <a:rect b="b" l="l" r="r" t="t"/>
              <a:pathLst>
                <a:path extrusionOk="0" h="364" w="25978">
                  <a:moveTo>
                    <a:pt x="754" y="0"/>
                  </a:moveTo>
                  <a:cubicBezTo>
                    <a:pt x="266" y="0"/>
                    <a:pt x="0" y="4"/>
                    <a:pt x="0" y="11"/>
                  </a:cubicBezTo>
                  <a:cubicBezTo>
                    <a:pt x="0" y="59"/>
                    <a:pt x="5822" y="156"/>
                    <a:pt x="12989" y="254"/>
                  </a:cubicBezTo>
                  <a:cubicBezTo>
                    <a:pt x="18365" y="327"/>
                    <a:pt x="22983" y="363"/>
                    <a:pt x="24956" y="363"/>
                  </a:cubicBezTo>
                  <a:cubicBezTo>
                    <a:pt x="25614" y="363"/>
                    <a:pt x="25978" y="359"/>
                    <a:pt x="25978" y="351"/>
                  </a:cubicBezTo>
                  <a:cubicBezTo>
                    <a:pt x="25978" y="319"/>
                    <a:pt x="20173" y="205"/>
                    <a:pt x="12989" y="108"/>
                  </a:cubicBezTo>
                  <a:cubicBezTo>
                    <a:pt x="7353" y="44"/>
                    <a:pt x="2550" y="0"/>
                    <a:pt x="7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8290949" y="3157884"/>
              <a:ext cx="858346" cy="12027"/>
            </a:xfrm>
            <a:custGeom>
              <a:rect b="b" l="l" r="r" t="t"/>
              <a:pathLst>
                <a:path extrusionOk="0" h="364" w="25979">
                  <a:moveTo>
                    <a:pt x="1036" y="0"/>
                  </a:moveTo>
                  <a:cubicBezTo>
                    <a:pt x="380" y="0"/>
                    <a:pt x="17" y="4"/>
                    <a:pt x="17" y="12"/>
                  </a:cubicBezTo>
                  <a:cubicBezTo>
                    <a:pt x="1" y="45"/>
                    <a:pt x="5822" y="158"/>
                    <a:pt x="12990" y="256"/>
                  </a:cubicBezTo>
                  <a:cubicBezTo>
                    <a:pt x="18638" y="319"/>
                    <a:pt x="23434" y="363"/>
                    <a:pt x="25226" y="363"/>
                  </a:cubicBezTo>
                  <a:cubicBezTo>
                    <a:pt x="25713" y="363"/>
                    <a:pt x="25978" y="360"/>
                    <a:pt x="25978" y="353"/>
                  </a:cubicBezTo>
                  <a:cubicBezTo>
                    <a:pt x="25978" y="304"/>
                    <a:pt x="20173" y="207"/>
                    <a:pt x="13006" y="110"/>
                  </a:cubicBezTo>
                  <a:cubicBezTo>
                    <a:pt x="7618" y="37"/>
                    <a:pt x="3006" y="0"/>
                    <a:pt x="103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8289363" y="3284394"/>
              <a:ext cx="858313" cy="12027"/>
            </a:xfrm>
            <a:custGeom>
              <a:rect b="b" l="l" r="r" t="t"/>
              <a:pathLst>
                <a:path extrusionOk="0" h="364" w="25978">
                  <a:moveTo>
                    <a:pt x="720" y="0"/>
                  </a:moveTo>
                  <a:cubicBezTo>
                    <a:pt x="254" y="0"/>
                    <a:pt x="0" y="4"/>
                    <a:pt x="0" y="10"/>
                  </a:cubicBezTo>
                  <a:cubicBezTo>
                    <a:pt x="0" y="59"/>
                    <a:pt x="5822" y="156"/>
                    <a:pt x="12989" y="254"/>
                  </a:cubicBezTo>
                  <a:cubicBezTo>
                    <a:pt x="18377" y="327"/>
                    <a:pt x="22989" y="363"/>
                    <a:pt x="24958" y="363"/>
                  </a:cubicBezTo>
                  <a:cubicBezTo>
                    <a:pt x="25615" y="363"/>
                    <a:pt x="25978" y="359"/>
                    <a:pt x="25978" y="351"/>
                  </a:cubicBezTo>
                  <a:cubicBezTo>
                    <a:pt x="25978" y="318"/>
                    <a:pt x="20172" y="205"/>
                    <a:pt x="12989" y="124"/>
                  </a:cubicBezTo>
                  <a:cubicBezTo>
                    <a:pt x="7318" y="47"/>
                    <a:pt x="2489" y="0"/>
                    <a:pt x="72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8287744" y="3411070"/>
              <a:ext cx="858313" cy="11994"/>
            </a:xfrm>
            <a:custGeom>
              <a:rect b="b" l="l" r="r" t="t"/>
              <a:pathLst>
                <a:path extrusionOk="0" h="363" w="25978">
                  <a:moveTo>
                    <a:pt x="1168" y="0"/>
                  </a:moveTo>
                  <a:cubicBezTo>
                    <a:pt x="419" y="0"/>
                    <a:pt x="1" y="6"/>
                    <a:pt x="1" y="19"/>
                  </a:cubicBezTo>
                  <a:cubicBezTo>
                    <a:pt x="1" y="52"/>
                    <a:pt x="5822" y="165"/>
                    <a:pt x="12989" y="246"/>
                  </a:cubicBezTo>
                  <a:cubicBezTo>
                    <a:pt x="18248" y="318"/>
                    <a:pt x="22768" y="363"/>
                    <a:pt x="24813" y="363"/>
                  </a:cubicBezTo>
                  <a:cubicBezTo>
                    <a:pt x="25561" y="363"/>
                    <a:pt x="25978" y="357"/>
                    <a:pt x="25978" y="344"/>
                  </a:cubicBezTo>
                  <a:cubicBezTo>
                    <a:pt x="25978" y="311"/>
                    <a:pt x="20173" y="214"/>
                    <a:pt x="12989" y="117"/>
                  </a:cubicBezTo>
                  <a:cubicBezTo>
                    <a:pt x="7742" y="45"/>
                    <a:pt x="3217" y="0"/>
                    <a:pt x="11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8286126" y="3537811"/>
              <a:ext cx="858346" cy="11927"/>
            </a:xfrm>
            <a:custGeom>
              <a:rect b="b" l="l" r="r" t="t"/>
              <a:pathLst>
                <a:path extrusionOk="0" h="361" w="25979">
                  <a:moveTo>
                    <a:pt x="755" y="0"/>
                  </a:moveTo>
                  <a:cubicBezTo>
                    <a:pt x="267" y="0"/>
                    <a:pt x="1" y="3"/>
                    <a:pt x="1" y="10"/>
                  </a:cubicBezTo>
                  <a:cubicBezTo>
                    <a:pt x="1" y="43"/>
                    <a:pt x="5822" y="156"/>
                    <a:pt x="12990" y="254"/>
                  </a:cubicBezTo>
                  <a:cubicBezTo>
                    <a:pt x="18625" y="317"/>
                    <a:pt x="23429" y="361"/>
                    <a:pt x="25224" y="361"/>
                  </a:cubicBezTo>
                  <a:cubicBezTo>
                    <a:pt x="25712" y="361"/>
                    <a:pt x="25978" y="358"/>
                    <a:pt x="25978" y="351"/>
                  </a:cubicBezTo>
                  <a:cubicBezTo>
                    <a:pt x="25978" y="318"/>
                    <a:pt x="20173" y="205"/>
                    <a:pt x="12990" y="108"/>
                  </a:cubicBezTo>
                  <a:cubicBezTo>
                    <a:pt x="7354" y="44"/>
                    <a:pt x="2550" y="0"/>
                    <a:pt x="75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23"/>
          <p:cNvGrpSpPr/>
          <p:nvPr/>
        </p:nvGrpSpPr>
        <p:grpSpPr>
          <a:xfrm>
            <a:off x="6409916" y="1908344"/>
            <a:ext cx="1531767" cy="2249694"/>
            <a:chOff x="6409916" y="1908344"/>
            <a:chExt cx="1531767" cy="2249694"/>
          </a:xfrm>
        </p:grpSpPr>
        <p:sp>
          <p:nvSpPr>
            <p:cNvPr id="671" name="Google Shape;671;p23"/>
            <p:cNvSpPr/>
            <p:nvPr/>
          </p:nvSpPr>
          <p:spPr>
            <a:xfrm>
              <a:off x="6409916" y="1908344"/>
              <a:ext cx="1531767" cy="2249694"/>
            </a:xfrm>
            <a:custGeom>
              <a:rect b="b" l="l" r="r" t="t"/>
              <a:pathLst>
                <a:path extrusionOk="0" h="68090" w="46361">
                  <a:moveTo>
                    <a:pt x="46133" y="1"/>
                  </a:moveTo>
                  <a:lnTo>
                    <a:pt x="0" y="163"/>
                  </a:lnTo>
                  <a:lnTo>
                    <a:pt x="227" y="68090"/>
                  </a:lnTo>
                  <a:lnTo>
                    <a:pt x="46360" y="67927"/>
                  </a:lnTo>
                  <a:lnTo>
                    <a:pt x="4613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6623123" y="2297655"/>
              <a:ext cx="686373" cy="6311"/>
            </a:xfrm>
            <a:custGeom>
              <a:rect b="b" l="l" r="r" t="t"/>
              <a:pathLst>
                <a:path extrusionOk="0" h="191" w="20774">
                  <a:moveTo>
                    <a:pt x="14425" y="0"/>
                  </a:moveTo>
                  <a:cubicBezTo>
                    <a:pt x="13181" y="0"/>
                    <a:pt x="11814" y="2"/>
                    <a:pt x="10379" y="6"/>
                  </a:cubicBezTo>
                  <a:cubicBezTo>
                    <a:pt x="4655" y="23"/>
                    <a:pt x="1" y="71"/>
                    <a:pt x="1" y="136"/>
                  </a:cubicBezTo>
                  <a:cubicBezTo>
                    <a:pt x="1" y="173"/>
                    <a:pt x="2619" y="191"/>
                    <a:pt x="6343" y="191"/>
                  </a:cubicBezTo>
                  <a:cubicBezTo>
                    <a:pt x="7584" y="191"/>
                    <a:pt x="8948" y="189"/>
                    <a:pt x="10379" y="185"/>
                  </a:cubicBezTo>
                  <a:cubicBezTo>
                    <a:pt x="16119" y="168"/>
                    <a:pt x="20773" y="104"/>
                    <a:pt x="20773" y="55"/>
                  </a:cubicBezTo>
                  <a:cubicBezTo>
                    <a:pt x="20773" y="18"/>
                    <a:pt x="18155" y="0"/>
                    <a:pt x="144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6623685" y="2458361"/>
              <a:ext cx="1138525" cy="6872"/>
            </a:xfrm>
            <a:custGeom>
              <a:rect b="b" l="l" r="r" t="t"/>
              <a:pathLst>
                <a:path extrusionOk="0" h="208" w="34459">
                  <a:moveTo>
                    <a:pt x="28428" y="1"/>
                  </a:moveTo>
                  <a:cubicBezTo>
                    <a:pt x="25414" y="1"/>
                    <a:pt x="21500" y="9"/>
                    <a:pt x="17221" y="23"/>
                  </a:cubicBezTo>
                  <a:cubicBezTo>
                    <a:pt x="7703" y="39"/>
                    <a:pt x="0" y="104"/>
                    <a:pt x="0" y="169"/>
                  </a:cubicBezTo>
                  <a:cubicBezTo>
                    <a:pt x="0" y="196"/>
                    <a:pt x="2334" y="208"/>
                    <a:pt x="6021" y="208"/>
                  </a:cubicBezTo>
                  <a:cubicBezTo>
                    <a:pt x="9031" y="208"/>
                    <a:pt x="12943" y="200"/>
                    <a:pt x="17221" y="185"/>
                  </a:cubicBezTo>
                  <a:cubicBezTo>
                    <a:pt x="26740" y="169"/>
                    <a:pt x="34458" y="88"/>
                    <a:pt x="34458" y="39"/>
                  </a:cubicBezTo>
                  <a:cubicBezTo>
                    <a:pt x="34458" y="13"/>
                    <a:pt x="32119" y="1"/>
                    <a:pt x="2842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6624214" y="2626237"/>
              <a:ext cx="1138525" cy="7038"/>
            </a:xfrm>
            <a:custGeom>
              <a:rect b="b" l="l" r="r" t="t"/>
              <a:pathLst>
                <a:path extrusionOk="0" h="213" w="34459">
                  <a:moveTo>
                    <a:pt x="26396" y="1"/>
                  </a:moveTo>
                  <a:cubicBezTo>
                    <a:pt x="23739" y="1"/>
                    <a:pt x="20593" y="6"/>
                    <a:pt x="17221" y="18"/>
                  </a:cubicBezTo>
                  <a:cubicBezTo>
                    <a:pt x="7703" y="50"/>
                    <a:pt x="0" y="115"/>
                    <a:pt x="0" y="164"/>
                  </a:cubicBezTo>
                  <a:cubicBezTo>
                    <a:pt x="0" y="195"/>
                    <a:pt x="3219" y="213"/>
                    <a:pt x="8058" y="213"/>
                  </a:cubicBezTo>
                  <a:cubicBezTo>
                    <a:pt x="10713" y="213"/>
                    <a:pt x="13855" y="208"/>
                    <a:pt x="17221" y="196"/>
                  </a:cubicBezTo>
                  <a:cubicBezTo>
                    <a:pt x="26740" y="164"/>
                    <a:pt x="34458" y="99"/>
                    <a:pt x="34458" y="50"/>
                  </a:cubicBezTo>
                  <a:cubicBezTo>
                    <a:pt x="34458" y="19"/>
                    <a:pt x="31240" y="1"/>
                    <a:pt x="2639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6624742" y="2794477"/>
              <a:ext cx="1138525" cy="7038"/>
            </a:xfrm>
            <a:custGeom>
              <a:rect b="b" l="l" r="r" t="t"/>
              <a:pathLst>
                <a:path extrusionOk="0" h="213" w="34459">
                  <a:moveTo>
                    <a:pt x="26397" y="0"/>
                  </a:moveTo>
                  <a:cubicBezTo>
                    <a:pt x="23739" y="0"/>
                    <a:pt x="20593" y="6"/>
                    <a:pt x="17221" y="17"/>
                  </a:cubicBezTo>
                  <a:cubicBezTo>
                    <a:pt x="7719" y="50"/>
                    <a:pt x="1" y="115"/>
                    <a:pt x="1" y="163"/>
                  </a:cubicBezTo>
                  <a:cubicBezTo>
                    <a:pt x="1" y="195"/>
                    <a:pt x="3219" y="213"/>
                    <a:pt x="8063" y="213"/>
                  </a:cubicBezTo>
                  <a:cubicBezTo>
                    <a:pt x="10720" y="213"/>
                    <a:pt x="13866" y="207"/>
                    <a:pt x="17238" y="196"/>
                  </a:cubicBezTo>
                  <a:cubicBezTo>
                    <a:pt x="26740" y="163"/>
                    <a:pt x="34459" y="98"/>
                    <a:pt x="34459" y="50"/>
                  </a:cubicBezTo>
                  <a:cubicBezTo>
                    <a:pt x="34459" y="18"/>
                    <a:pt x="31240" y="0"/>
                    <a:pt x="2639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a:off x="6625271" y="2962155"/>
              <a:ext cx="1138525" cy="7071"/>
            </a:xfrm>
            <a:custGeom>
              <a:rect b="b" l="l" r="r" t="t"/>
              <a:pathLst>
                <a:path extrusionOk="0" h="214" w="34459">
                  <a:moveTo>
                    <a:pt x="26397" y="1"/>
                  </a:moveTo>
                  <a:cubicBezTo>
                    <a:pt x="23740" y="1"/>
                    <a:pt x="20594" y="6"/>
                    <a:pt x="17222" y="18"/>
                  </a:cubicBezTo>
                  <a:cubicBezTo>
                    <a:pt x="7719" y="50"/>
                    <a:pt x="1" y="115"/>
                    <a:pt x="1" y="164"/>
                  </a:cubicBezTo>
                  <a:cubicBezTo>
                    <a:pt x="1" y="195"/>
                    <a:pt x="3219" y="213"/>
                    <a:pt x="8063" y="213"/>
                  </a:cubicBezTo>
                  <a:cubicBezTo>
                    <a:pt x="10720" y="213"/>
                    <a:pt x="13866" y="208"/>
                    <a:pt x="17238" y="196"/>
                  </a:cubicBezTo>
                  <a:cubicBezTo>
                    <a:pt x="26740" y="164"/>
                    <a:pt x="34459" y="99"/>
                    <a:pt x="34459" y="50"/>
                  </a:cubicBezTo>
                  <a:cubicBezTo>
                    <a:pt x="34459" y="19"/>
                    <a:pt x="31240" y="1"/>
                    <a:pt x="2639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6630095" y="3159338"/>
              <a:ext cx="1138525" cy="7038"/>
            </a:xfrm>
            <a:custGeom>
              <a:rect b="b" l="l" r="r" t="t"/>
              <a:pathLst>
                <a:path extrusionOk="0" h="213" w="34459">
                  <a:moveTo>
                    <a:pt x="26408" y="0"/>
                  </a:moveTo>
                  <a:cubicBezTo>
                    <a:pt x="23754" y="0"/>
                    <a:pt x="20610" y="6"/>
                    <a:pt x="17238" y="17"/>
                  </a:cubicBezTo>
                  <a:cubicBezTo>
                    <a:pt x="7719" y="50"/>
                    <a:pt x="1" y="114"/>
                    <a:pt x="1" y="163"/>
                  </a:cubicBezTo>
                  <a:cubicBezTo>
                    <a:pt x="1" y="194"/>
                    <a:pt x="3219" y="212"/>
                    <a:pt x="8063" y="212"/>
                  </a:cubicBezTo>
                  <a:cubicBezTo>
                    <a:pt x="10720" y="212"/>
                    <a:pt x="13866" y="207"/>
                    <a:pt x="17238" y="195"/>
                  </a:cubicBezTo>
                  <a:cubicBezTo>
                    <a:pt x="26756" y="163"/>
                    <a:pt x="34459" y="98"/>
                    <a:pt x="34459" y="50"/>
                  </a:cubicBezTo>
                  <a:cubicBezTo>
                    <a:pt x="34459" y="18"/>
                    <a:pt x="31247"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6630623" y="3327544"/>
              <a:ext cx="1138525" cy="7071"/>
            </a:xfrm>
            <a:custGeom>
              <a:rect b="b" l="l" r="r" t="t"/>
              <a:pathLst>
                <a:path extrusionOk="0" h="214" w="34459">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6631185" y="3495487"/>
              <a:ext cx="1138525" cy="7004"/>
            </a:xfrm>
            <a:custGeom>
              <a:rect b="b" l="l" r="r" t="t"/>
              <a:pathLst>
                <a:path extrusionOk="0" h="212" w="34459">
                  <a:moveTo>
                    <a:pt x="26671" y="1"/>
                  </a:moveTo>
                  <a:cubicBezTo>
                    <a:pt x="23962" y="1"/>
                    <a:pt x="20721" y="4"/>
                    <a:pt x="17237" y="10"/>
                  </a:cubicBezTo>
                  <a:cubicBezTo>
                    <a:pt x="7719" y="43"/>
                    <a:pt x="0" y="108"/>
                    <a:pt x="0" y="172"/>
                  </a:cubicBezTo>
                  <a:cubicBezTo>
                    <a:pt x="0" y="199"/>
                    <a:pt x="2339" y="211"/>
                    <a:pt x="6030" y="211"/>
                  </a:cubicBezTo>
                  <a:cubicBezTo>
                    <a:pt x="9044" y="211"/>
                    <a:pt x="12959" y="203"/>
                    <a:pt x="17237" y="189"/>
                  </a:cubicBezTo>
                  <a:cubicBezTo>
                    <a:pt x="26756" y="156"/>
                    <a:pt x="34458" y="91"/>
                    <a:pt x="34458" y="43"/>
                  </a:cubicBezTo>
                  <a:cubicBezTo>
                    <a:pt x="34458" y="12"/>
                    <a:pt x="31362" y="1"/>
                    <a:pt x="2667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6631714" y="3663495"/>
              <a:ext cx="1139054" cy="7038"/>
            </a:xfrm>
            <a:custGeom>
              <a:rect b="b" l="l" r="r" t="t"/>
              <a:pathLst>
                <a:path extrusionOk="0" h="213" w="34475">
                  <a:moveTo>
                    <a:pt x="26408" y="0"/>
                  </a:moveTo>
                  <a:cubicBezTo>
                    <a:pt x="23753" y="0"/>
                    <a:pt x="20609" y="5"/>
                    <a:pt x="17238" y="17"/>
                  </a:cubicBezTo>
                  <a:cubicBezTo>
                    <a:pt x="7719" y="49"/>
                    <a:pt x="0" y="114"/>
                    <a:pt x="0" y="163"/>
                  </a:cubicBezTo>
                  <a:cubicBezTo>
                    <a:pt x="0" y="194"/>
                    <a:pt x="3219" y="212"/>
                    <a:pt x="8062" y="212"/>
                  </a:cubicBezTo>
                  <a:cubicBezTo>
                    <a:pt x="10720" y="212"/>
                    <a:pt x="13866" y="207"/>
                    <a:pt x="17238" y="195"/>
                  </a:cubicBezTo>
                  <a:cubicBezTo>
                    <a:pt x="26756" y="163"/>
                    <a:pt x="34475" y="98"/>
                    <a:pt x="34475" y="49"/>
                  </a:cubicBezTo>
                  <a:lnTo>
                    <a:pt x="34458" y="49"/>
                  </a:lnTo>
                  <a:cubicBezTo>
                    <a:pt x="34458" y="18"/>
                    <a:pt x="31247" y="0"/>
                    <a:pt x="2640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16">
    <p:spTree>
      <p:nvGrpSpPr>
        <p:cNvPr id="681" name="Shape 681"/>
        <p:cNvGrpSpPr/>
        <p:nvPr/>
      </p:nvGrpSpPr>
      <p:grpSpPr>
        <a:xfrm>
          <a:off x="0" y="0"/>
          <a:ext cx="0" cy="0"/>
          <a:chOff x="0" y="0"/>
          <a:chExt cx="0" cy="0"/>
        </a:xfrm>
      </p:grpSpPr>
      <p:sp>
        <p:nvSpPr>
          <p:cNvPr id="682" name="Google Shape;682;p24"/>
          <p:cNvSpPr txBox="1"/>
          <p:nvPr>
            <p:ph type="title"/>
          </p:nvPr>
        </p:nvSpPr>
        <p:spPr>
          <a:xfrm>
            <a:off x="4572000" y="541350"/>
            <a:ext cx="3852000" cy="406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5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2">
  <p:cSld name="CUSTOM_10">
    <p:spTree>
      <p:nvGrpSpPr>
        <p:cNvPr id="683" name="Shape 683"/>
        <p:cNvGrpSpPr/>
        <p:nvPr/>
      </p:nvGrpSpPr>
      <p:grpSpPr>
        <a:xfrm>
          <a:off x="0" y="0"/>
          <a:ext cx="0" cy="0"/>
          <a:chOff x="0" y="0"/>
          <a:chExt cx="0" cy="0"/>
        </a:xfrm>
      </p:grpSpPr>
      <p:sp>
        <p:nvSpPr>
          <p:cNvPr id="684" name="Google Shape;684;p25"/>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25"/>
          <p:cNvGrpSpPr/>
          <p:nvPr/>
        </p:nvGrpSpPr>
        <p:grpSpPr>
          <a:xfrm>
            <a:off x="6510149" y="1965913"/>
            <a:ext cx="2172605" cy="2709763"/>
            <a:chOff x="6510149" y="1949738"/>
            <a:chExt cx="2172605" cy="2709763"/>
          </a:xfrm>
        </p:grpSpPr>
        <p:sp>
          <p:nvSpPr>
            <p:cNvPr id="686" name="Google Shape;686;p25"/>
            <p:cNvSpPr/>
            <p:nvPr/>
          </p:nvSpPr>
          <p:spPr>
            <a:xfrm>
              <a:off x="6510149" y="4267946"/>
              <a:ext cx="120540" cy="388831"/>
            </a:xfrm>
            <a:custGeom>
              <a:rect b="b" l="l" r="r" t="t"/>
              <a:pathLst>
                <a:path extrusionOk="0" h="12132" w="3761">
                  <a:moveTo>
                    <a:pt x="3760" y="1"/>
                  </a:moveTo>
                  <a:lnTo>
                    <a:pt x="1" y="135"/>
                  </a:lnTo>
                  <a:lnTo>
                    <a:pt x="1" y="12131"/>
                  </a:lnTo>
                  <a:lnTo>
                    <a:pt x="1605" y="12131"/>
                  </a:lnTo>
                  <a:lnTo>
                    <a:pt x="376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7592958" y="2586860"/>
              <a:ext cx="93201" cy="30960"/>
            </a:xfrm>
            <a:custGeom>
              <a:rect b="b" l="l" r="r" t="t"/>
              <a:pathLst>
                <a:path extrusionOk="0" h="966" w="2908">
                  <a:moveTo>
                    <a:pt x="2875" y="1"/>
                  </a:moveTo>
                  <a:cubicBezTo>
                    <a:pt x="2771" y="1"/>
                    <a:pt x="2159" y="176"/>
                    <a:pt x="1421" y="423"/>
                  </a:cubicBezTo>
                  <a:cubicBezTo>
                    <a:pt x="635" y="690"/>
                    <a:pt x="0" y="924"/>
                    <a:pt x="0" y="957"/>
                  </a:cubicBezTo>
                  <a:cubicBezTo>
                    <a:pt x="2" y="963"/>
                    <a:pt x="12" y="966"/>
                    <a:pt x="29" y="966"/>
                  </a:cubicBezTo>
                  <a:cubicBezTo>
                    <a:pt x="164" y="966"/>
                    <a:pt x="758" y="794"/>
                    <a:pt x="1471" y="556"/>
                  </a:cubicBezTo>
                  <a:cubicBezTo>
                    <a:pt x="2273" y="289"/>
                    <a:pt x="2908" y="38"/>
                    <a:pt x="2891" y="5"/>
                  </a:cubicBezTo>
                  <a:cubicBezTo>
                    <a:pt x="2890" y="2"/>
                    <a:pt x="2884" y="1"/>
                    <a:pt x="287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6977662" y="4267946"/>
              <a:ext cx="119963" cy="388831"/>
            </a:xfrm>
            <a:custGeom>
              <a:rect b="b" l="l" r="r" t="t"/>
              <a:pathLst>
                <a:path extrusionOk="0" h="12132" w="3743">
                  <a:moveTo>
                    <a:pt x="3743" y="1"/>
                  </a:moveTo>
                  <a:lnTo>
                    <a:pt x="0" y="135"/>
                  </a:lnTo>
                  <a:lnTo>
                    <a:pt x="0" y="12131"/>
                  </a:lnTo>
                  <a:lnTo>
                    <a:pt x="1604" y="12131"/>
                  </a:lnTo>
                  <a:lnTo>
                    <a:pt x="374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7441394" y="4267946"/>
              <a:ext cx="120540" cy="388831"/>
            </a:xfrm>
            <a:custGeom>
              <a:rect b="b" l="l" r="r" t="t"/>
              <a:pathLst>
                <a:path extrusionOk="0" h="12132" w="3761">
                  <a:moveTo>
                    <a:pt x="1" y="1"/>
                  </a:moveTo>
                  <a:lnTo>
                    <a:pt x="2156" y="12131"/>
                  </a:lnTo>
                  <a:lnTo>
                    <a:pt x="3760" y="12131"/>
                  </a:lnTo>
                  <a:lnTo>
                    <a:pt x="3760" y="135"/>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7769682" y="4267946"/>
              <a:ext cx="120508" cy="388831"/>
            </a:xfrm>
            <a:custGeom>
              <a:rect b="b" l="l" r="r" t="t"/>
              <a:pathLst>
                <a:path extrusionOk="0" h="12132" w="3760">
                  <a:moveTo>
                    <a:pt x="0" y="1"/>
                  </a:moveTo>
                  <a:lnTo>
                    <a:pt x="2156" y="12131"/>
                  </a:lnTo>
                  <a:lnTo>
                    <a:pt x="3760" y="12131"/>
                  </a:lnTo>
                  <a:lnTo>
                    <a:pt x="3760" y="135"/>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6510149" y="3406827"/>
              <a:ext cx="375979" cy="873907"/>
            </a:xfrm>
            <a:custGeom>
              <a:rect b="b" l="l" r="r" t="t"/>
              <a:pathLst>
                <a:path extrusionOk="0" h="27267" w="11731">
                  <a:moveTo>
                    <a:pt x="5548" y="0"/>
                  </a:moveTo>
                  <a:cubicBezTo>
                    <a:pt x="4075" y="0"/>
                    <a:pt x="2636" y="293"/>
                    <a:pt x="1939" y="1271"/>
                  </a:cubicBezTo>
                  <a:cubicBezTo>
                    <a:pt x="184" y="3711"/>
                    <a:pt x="1" y="27170"/>
                    <a:pt x="1" y="27170"/>
                  </a:cubicBezTo>
                  <a:cubicBezTo>
                    <a:pt x="1" y="27170"/>
                    <a:pt x="5028" y="27266"/>
                    <a:pt x="8439" y="27266"/>
                  </a:cubicBezTo>
                  <a:cubicBezTo>
                    <a:pt x="10145" y="27266"/>
                    <a:pt x="11446" y="27242"/>
                    <a:pt x="11513" y="27170"/>
                  </a:cubicBezTo>
                  <a:cubicBezTo>
                    <a:pt x="11730" y="26969"/>
                    <a:pt x="10026" y="653"/>
                    <a:pt x="10026" y="653"/>
                  </a:cubicBezTo>
                  <a:cubicBezTo>
                    <a:pt x="10026" y="653"/>
                    <a:pt x="7748" y="0"/>
                    <a:pt x="55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6804144" y="2531830"/>
              <a:ext cx="1086046" cy="1608718"/>
            </a:xfrm>
            <a:custGeom>
              <a:rect b="b" l="l" r="r" t="t"/>
              <a:pathLst>
                <a:path extrusionOk="0" h="50194" w="33886">
                  <a:moveTo>
                    <a:pt x="24423" y="1"/>
                  </a:moveTo>
                  <a:cubicBezTo>
                    <a:pt x="24403" y="1"/>
                    <a:pt x="24382" y="1"/>
                    <a:pt x="24362" y="1"/>
                  </a:cubicBezTo>
                  <a:lnTo>
                    <a:pt x="9424" y="1"/>
                  </a:lnTo>
                  <a:cubicBezTo>
                    <a:pt x="4195" y="1"/>
                    <a:pt x="1" y="4295"/>
                    <a:pt x="118" y="9525"/>
                  </a:cubicBezTo>
                  <a:lnTo>
                    <a:pt x="1070" y="50193"/>
                  </a:lnTo>
                  <a:lnTo>
                    <a:pt x="33568" y="50193"/>
                  </a:lnTo>
                  <a:lnTo>
                    <a:pt x="33836" y="9491"/>
                  </a:lnTo>
                  <a:cubicBezTo>
                    <a:pt x="33885" y="4265"/>
                    <a:pt x="29658" y="1"/>
                    <a:pt x="2442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6572262" y="3855335"/>
              <a:ext cx="1307768" cy="420143"/>
            </a:xfrm>
            <a:custGeom>
              <a:rect b="b" l="l" r="r" t="t"/>
              <a:pathLst>
                <a:path extrusionOk="0" h="13109" w="40804">
                  <a:moveTo>
                    <a:pt x="19728" y="0"/>
                  </a:moveTo>
                  <a:cubicBezTo>
                    <a:pt x="13401" y="0"/>
                    <a:pt x="6918" y="126"/>
                    <a:pt x="6918" y="126"/>
                  </a:cubicBezTo>
                  <a:cubicBezTo>
                    <a:pt x="6918" y="126"/>
                    <a:pt x="452" y="377"/>
                    <a:pt x="1" y="8380"/>
                  </a:cubicBezTo>
                  <a:lnTo>
                    <a:pt x="1" y="13109"/>
                  </a:lnTo>
                  <a:lnTo>
                    <a:pt x="40803" y="13109"/>
                  </a:lnTo>
                  <a:lnTo>
                    <a:pt x="40803" y="8898"/>
                  </a:lnTo>
                  <a:cubicBezTo>
                    <a:pt x="40803" y="8898"/>
                    <a:pt x="35039" y="410"/>
                    <a:pt x="28272" y="126"/>
                  </a:cubicBezTo>
                  <a:cubicBezTo>
                    <a:pt x="26016" y="32"/>
                    <a:pt x="22892" y="0"/>
                    <a:pt x="1972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6554057" y="3855014"/>
              <a:ext cx="907207" cy="413125"/>
            </a:xfrm>
            <a:custGeom>
              <a:rect b="b" l="l" r="r" t="t"/>
              <a:pathLst>
                <a:path extrusionOk="0" h="12890" w="28306">
                  <a:moveTo>
                    <a:pt x="9133" y="0"/>
                  </a:moveTo>
                  <a:cubicBezTo>
                    <a:pt x="7145" y="0"/>
                    <a:pt x="5217" y="133"/>
                    <a:pt x="3543" y="1423"/>
                  </a:cubicBezTo>
                  <a:cubicBezTo>
                    <a:pt x="385" y="3896"/>
                    <a:pt x="1" y="9059"/>
                    <a:pt x="335" y="12751"/>
                  </a:cubicBezTo>
                  <a:cubicBezTo>
                    <a:pt x="343" y="12843"/>
                    <a:pt x="414" y="12889"/>
                    <a:pt x="483" y="12889"/>
                  </a:cubicBezTo>
                  <a:cubicBezTo>
                    <a:pt x="552" y="12889"/>
                    <a:pt x="619" y="12843"/>
                    <a:pt x="619" y="12751"/>
                  </a:cubicBezTo>
                  <a:cubicBezTo>
                    <a:pt x="218" y="8357"/>
                    <a:pt x="953" y="1958"/>
                    <a:pt x="5932" y="554"/>
                  </a:cubicBezTo>
                  <a:cubicBezTo>
                    <a:pt x="6831" y="299"/>
                    <a:pt x="7809" y="238"/>
                    <a:pt x="8789" y="238"/>
                  </a:cubicBezTo>
                  <a:cubicBezTo>
                    <a:pt x="9668" y="238"/>
                    <a:pt x="10550" y="287"/>
                    <a:pt x="11379" y="287"/>
                  </a:cubicBezTo>
                  <a:lnTo>
                    <a:pt x="28121" y="387"/>
                  </a:lnTo>
                  <a:cubicBezTo>
                    <a:pt x="28305" y="370"/>
                    <a:pt x="28305" y="103"/>
                    <a:pt x="28121" y="103"/>
                  </a:cubicBezTo>
                  <a:cubicBezTo>
                    <a:pt x="21973" y="70"/>
                    <a:pt x="15807" y="36"/>
                    <a:pt x="9658" y="3"/>
                  </a:cubicBezTo>
                  <a:cubicBezTo>
                    <a:pt x="9483" y="1"/>
                    <a:pt x="9308" y="0"/>
                    <a:pt x="913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6955708" y="2557534"/>
              <a:ext cx="706895" cy="844005"/>
            </a:xfrm>
            <a:custGeom>
              <a:rect b="b" l="l" r="r" t="t"/>
              <a:pathLst>
                <a:path extrusionOk="0" h="26334" w="22056">
                  <a:moveTo>
                    <a:pt x="6416" y="1"/>
                  </a:moveTo>
                  <a:cubicBezTo>
                    <a:pt x="4428" y="18"/>
                    <a:pt x="2807" y="68"/>
                    <a:pt x="1705" y="168"/>
                  </a:cubicBezTo>
                  <a:cubicBezTo>
                    <a:pt x="1420" y="201"/>
                    <a:pt x="1187" y="235"/>
                    <a:pt x="969" y="252"/>
                  </a:cubicBezTo>
                  <a:cubicBezTo>
                    <a:pt x="752" y="285"/>
                    <a:pt x="568" y="318"/>
                    <a:pt x="435" y="335"/>
                  </a:cubicBezTo>
                  <a:cubicBezTo>
                    <a:pt x="284" y="369"/>
                    <a:pt x="134" y="419"/>
                    <a:pt x="0" y="469"/>
                  </a:cubicBezTo>
                  <a:cubicBezTo>
                    <a:pt x="34" y="469"/>
                    <a:pt x="67" y="452"/>
                    <a:pt x="117" y="452"/>
                  </a:cubicBezTo>
                  <a:cubicBezTo>
                    <a:pt x="184" y="435"/>
                    <a:pt x="284" y="402"/>
                    <a:pt x="435" y="369"/>
                  </a:cubicBezTo>
                  <a:lnTo>
                    <a:pt x="969" y="302"/>
                  </a:lnTo>
                  <a:cubicBezTo>
                    <a:pt x="1187" y="285"/>
                    <a:pt x="1420" y="252"/>
                    <a:pt x="1705" y="235"/>
                  </a:cubicBezTo>
                  <a:cubicBezTo>
                    <a:pt x="2679" y="162"/>
                    <a:pt x="4022" y="115"/>
                    <a:pt x="5665" y="115"/>
                  </a:cubicBezTo>
                  <a:cubicBezTo>
                    <a:pt x="5909" y="115"/>
                    <a:pt x="6159" y="116"/>
                    <a:pt x="6416" y="118"/>
                  </a:cubicBezTo>
                  <a:cubicBezTo>
                    <a:pt x="7419" y="118"/>
                    <a:pt x="8505" y="118"/>
                    <a:pt x="9674" y="151"/>
                  </a:cubicBezTo>
                  <a:cubicBezTo>
                    <a:pt x="10844" y="185"/>
                    <a:pt x="12097" y="151"/>
                    <a:pt x="13401" y="335"/>
                  </a:cubicBezTo>
                  <a:cubicBezTo>
                    <a:pt x="14069" y="402"/>
                    <a:pt x="14737" y="536"/>
                    <a:pt x="15389" y="686"/>
                  </a:cubicBezTo>
                  <a:cubicBezTo>
                    <a:pt x="16074" y="853"/>
                    <a:pt x="16726" y="1087"/>
                    <a:pt x="17360" y="1388"/>
                  </a:cubicBezTo>
                  <a:cubicBezTo>
                    <a:pt x="17995" y="1739"/>
                    <a:pt x="18563" y="2173"/>
                    <a:pt x="19081" y="2691"/>
                  </a:cubicBezTo>
                  <a:cubicBezTo>
                    <a:pt x="19616" y="3209"/>
                    <a:pt x="20067" y="3810"/>
                    <a:pt x="20418" y="4462"/>
                  </a:cubicBezTo>
                  <a:cubicBezTo>
                    <a:pt x="20585" y="4796"/>
                    <a:pt x="20719" y="5147"/>
                    <a:pt x="20819" y="5498"/>
                  </a:cubicBezTo>
                  <a:cubicBezTo>
                    <a:pt x="20903" y="5866"/>
                    <a:pt x="20953" y="6233"/>
                    <a:pt x="20986" y="6601"/>
                  </a:cubicBezTo>
                  <a:cubicBezTo>
                    <a:pt x="21070" y="7336"/>
                    <a:pt x="21153" y="8054"/>
                    <a:pt x="21220" y="8773"/>
                  </a:cubicBezTo>
                  <a:cubicBezTo>
                    <a:pt x="21354" y="10193"/>
                    <a:pt x="21454" y="11580"/>
                    <a:pt x="21554" y="12883"/>
                  </a:cubicBezTo>
                  <a:cubicBezTo>
                    <a:pt x="21721" y="15523"/>
                    <a:pt x="21805" y="17896"/>
                    <a:pt x="21872" y="19884"/>
                  </a:cubicBezTo>
                  <a:cubicBezTo>
                    <a:pt x="21922" y="21872"/>
                    <a:pt x="21955" y="23476"/>
                    <a:pt x="21989" y="24596"/>
                  </a:cubicBezTo>
                  <a:cubicBezTo>
                    <a:pt x="22005" y="25147"/>
                    <a:pt x="22022" y="25582"/>
                    <a:pt x="22022" y="25882"/>
                  </a:cubicBezTo>
                  <a:cubicBezTo>
                    <a:pt x="22039" y="26016"/>
                    <a:pt x="22039" y="26133"/>
                    <a:pt x="22039" y="26217"/>
                  </a:cubicBezTo>
                  <a:cubicBezTo>
                    <a:pt x="22039" y="26250"/>
                    <a:pt x="22039" y="26283"/>
                    <a:pt x="22056" y="26334"/>
                  </a:cubicBezTo>
                  <a:cubicBezTo>
                    <a:pt x="22056" y="26283"/>
                    <a:pt x="22056" y="26250"/>
                    <a:pt x="22056" y="26217"/>
                  </a:cubicBezTo>
                  <a:cubicBezTo>
                    <a:pt x="22056" y="26133"/>
                    <a:pt x="22056" y="26016"/>
                    <a:pt x="22056" y="25882"/>
                  </a:cubicBezTo>
                  <a:cubicBezTo>
                    <a:pt x="22056" y="25582"/>
                    <a:pt x="22056" y="25147"/>
                    <a:pt x="22039" y="24596"/>
                  </a:cubicBezTo>
                  <a:cubicBezTo>
                    <a:pt x="22039" y="23476"/>
                    <a:pt x="22022" y="21872"/>
                    <a:pt x="21972" y="19867"/>
                  </a:cubicBezTo>
                  <a:cubicBezTo>
                    <a:pt x="21922" y="17879"/>
                    <a:pt x="21838" y="15506"/>
                    <a:pt x="21688" y="12883"/>
                  </a:cubicBezTo>
                  <a:cubicBezTo>
                    <a:pt x="21604" y="11563"/>
                    <a:pt x="21487" y="10176"/>
                    <a:pt x="21354" y="8756"/>
                  </a:cubicBezTo>
                  <a:cubicBezTo>
                    <a:pt x="21287" y="8038"/>
                    <a:pt x="21220" y="7319"/>
                    <a:pt x="21120" y="6584"/>
                  </a:cubicBezTo>
                  <a:cubicBezTo>
                    <a:pt x="21103" y="6200"/>
                    <a:pt x="21036" y="5832"/>
                    <a:pt x="20953" y="5465"/>
                  </a:cubicBezTo>
                  <a:cubicBezTo>
                    <a:pt x="20853" y="5097"/>
                    <a:pt x="20719" y="4729"/>
                    <a:pt x="20535" y="4395"/>
                  </a:cubicBezTo>
                  <a:cubicBezTo>
                    <a:pt x="20184" y="3727"/>
                    <a:pt x="19716" y="3109"/>
                    <a:pt x="19182" y="2591"/>
                  </a:cubicBezTo>
                  <a:cubicBezTo>
                    <a:pt x="18664" y="2056"/>
                    <a:pt x="18062" y="1622"/>
                    <a:pt x="17427" y="1271"/>
                  </a:cubicBezTo>
                  <a:cubicBezTo>
                    <a:pt x="16776" y="953"/>
                    <a:pt x="16107" y="719"/>
                    <a:pt x="15422" y="552"/>
                  </a:cubicBezTo>
                  <a:cubicBezTo>
                    <a:pt x="14771" y="402"/>
                    <a:pt x="14102" y="268"/>
                    <a:pt x="13417" y="201"/>
                  </a:cubicBezTo>
                  <a:cubicBezTo>
                    <a:pt x="12114" y="18"/>
                    <a:pt x="10844" y="51"/>
                    <a:pt x="9674" y="18"/>
                  </a:cubicBezTo>
                  <a:cubicBezTo>
                    <a:pt x="8505" y="1"/>
                    <a:pt x="7419" y="1"/>
                    <a:pt x="64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7646514" y="2915500"/>
              <a:ext cx="74997" cy="26313"/>
            </a:xfrm>
            <a:custGeom>
              <a:rect b="b" l="l" r="r" t="t"/>
              <a:pathLst>
                <a:path extrusionOk="0" h="821" w="2340">
                  <a:moveTo>
                    <a:pt x="2311" y="1"/>
                  </a:moveTo>
                  <a:cubicBezTo>
                    <a:pt x="2192" y="1"/>
                    <a:pt x="1711" y="153"/>
                    <a:pt x="1153" y="344"/>
                  </a:cubicBezTo>
                  <a:cubicBezTo>
                    <a:pt x="502" y="561"/>
                    <a:pt x="0" y="779"/>
                    <a:pt x="17" y="812"/>
                  </a:cubicBezTo>
                  <a:cubicBezTo>
                    <a:pt x="19" y="818"/>
                    <a:pt x="28" y="821"/>
                    <a:pt x="44" y="821"/>
                  </a:cubicBezTo>
                  <a:cubicBezTo>
                    <a:pt x="161" y="821"/>
                    <a:pt x="631" y="669"/>
                    <a:pt x="1203" y="478"/>
                  </a:cubicBezTo>
                  <a:cubicBezTo>
                    <a:pt x="1838" y="261"/>
                    <a:pt x="2339" y="43"/>
                    <a:pt x="2339" y="10"/>
                  </a:cubicBezTo>
                  <a:cubicBezTo>
                    <a:pt x="2337" y="4"/>
                    <a:pt x="2328" y="1"/>
                    <a:pt x="231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7647059" y="2987356"/>
              <a:ext cx="33749" cy="4743"/>
            </a:xfrm>
            <a:custGeom>
              <a:rect b="b" l="l" r="r" t="t"/>
              <a:pathLst>
                <a:path extrusionOk="0" h="148" w="1053">
                  <a:moveTo>
                    <a:pt x="324" y="1"/>
                  </a:moveTo>
                  <a:cubicBezTo>
                    <a:pt x="132" y="1"/>
                    <a:pt x="0" y="19"/>
                    <a:pt x="0" y="57"/>
                  </a:cubicBezTo>
                  <a:cubicBezTo>
                    <a:pt x="0" y="90"/>
                    <a:pt x="234" y="141"/>
                    <a:pt x="518" y="141"/>
                  </a:cubicBezTo>
                  <a:cubicBezTo>
                    <a:pt x="599" y="145"/>
                    <a:pt x="674" y="147"/>
                    <a:pt x="742" y="147"/>
                  </a:cubicBezTo>
                  <a:cubicBezTo>
                    <a:pt x="927" y="147"/>
                    <a:pt x="1053" y="132"/>
                    <a:pt x="1053" y="107"/>
                  </a:cubicBezTo>
                  <a:cubicBezTo>
                    <a:pt x="1053" y="57"/>
                    <a:pt x="819" y="24"/>
                    <a:pt x="535" y="7"/>
                  </a:cubicBezTo>
                  <a:cubicBezTo>
                    <a:pt x="459" y="3"/>
                    <a:pt x="388" y="1"/>
                    <a:pt x="32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7353577" y="2960787"/>
              <a:ext cx="47690" cy="45575"/>
            </a:xfrm>
            <a:custGeom>
              <a:rect b="b" l="l" r="r" t="t"/>
              <a:pathLst>
                <a:path extrusionOk="0" h="1422" w="1488">
                  <a:moveTo>
                    <a:pt x="652" y="0"/>
                  </a:moveTo>
                  <a:lnTo>
                    <a:pt x="652" y="0"/>
                  </a:lnTo>
                  <a:cubicBezTo>
                    <a:pt x="652" y="0"/>
                    <a:pt x="585" y="0"/>
                    <a:pt x="485" y="34"/>
                  </a:cubicBezTo>
                  <a:cubicBezTo>
                    <a:pt x="352" y="84"/>
                    <a:pt x="218" y="201"/>
                    <a:pt x="151" y="318"/>
                  </a:cubicBezTo>
                  <a:cubicBezTo>
                    <a:pt x="17" y="518"/>
                    <a:pt x="1" y="769"/>
                    <a:pt x="101" y="986"/>
                  </a:cubicBezTo>
                  <a:cubicBezTo>
                    <a:pt x="213" y="1257"/>
                    <a:pt x="476" y="1422"/>
                    <a:pt x="747" y="1422"/>
                  </a:cubicBezTo>
                  <a:cubicBezTo>
                    <a:pt x="760" y="1422"/>
                    <a:pt x="773" y="1421"/>
                    <a:pt x="786" y="1421"/>
                  </a:cubicBezTo>
                  <a:cubicBezTo>
                    <a:pt x="1087" y="1387"/>
                    <a:pt x="1337" y="1187"/>
                    <a:pt x="1421" y="903"/>
                  </a:cubicBezTo>
                  <a:cubicBezTo>
                    <a:pt x="1488" y="669"/>
                    <a:pt x="1404" y="418"/>
                    <a:pt x="1204" y="251"/>
                  </a:cubicBezTo>
                  <a:cubicBezTo>
                    <a:pt x="1087" y="151"/>
                    <a:pt x="936" y="101"/>
                    <a:pt x="786" y="101"/>
                  </a:cubicBezTo>
                  <a:cubicBezTo>
                    <a:pt x="686" y="117"/>
                    <a:pt x="619" y="151"/>
                    <a:pt x="636" y="151"/>
                  </a:cubicBezTo>
                  <a:cubicBezTo>
                    <a:pt x="636" y="159"/>
                    <a:pt x="648" y="159"/>
                    <a:pt x="673" y="159"/>
                  </a:cubicBezTo>
                  <a:cubicBezTo>
                    <a:pt x="698" y="159"/>
                    <a:pt x="736" y="159"/>
                    <a:pt x="786" y="168"/>
                  </a:cubicBezTo>
                  <a:cubicBezTo>
                    <a:pt x="920" y="184"/>
                    <a:pt x="1053" y="234"/>
                    <a:pt x="1137" y="335"/>
                  </a:cubicBezTo>
                  <a:cubicBezTo>
                    <a:pt x="1287" y="468"/>
                    <a:pt x="1354" y="669"/>
                    <a:pt x="1287" y="853"/>
                  </a:cubicBezTo>
                  <a:cubicBezTo>
                    <a:pt x="1220" y="1087"/>
                    <a:pt x="1020" y="1254"/>
                    <a:pt x="786" y="1287"/>
                  </a:cubicBezTo>
                  <a:cubicBezTo>
                    <a:pt x="535" y="1287"/>
                    <a:pt x="318" y="1153"/>
                    <a:pt x="218" y="936"/>
                  </a:cubicBezTo>
                  <a:cubicBezTo>
                    <a:pt x="134" y="752"/>
                    <a:pt x="134" y="552"/>
                    <a:pt x="235" y="368"/>
                  </a:cubicBezTo>
                  <a:cubicBezTo>
                    <a:pt x="335" y="218"/>
                    <a:pt x="469" y="84"/>
                    <a:pt x="65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7345564" y="2844574"/>
              <a:ext cx="46056" cy="123745"/>
            </a:xfrm>
            <a:custGeom>
              <a:rect b="b" l="l" r="r" t="t"/>
              <a:pathLst>
                <a:path extrusionOk="0" h="3861" w="1437">
                  <a:moveTo>
                    <a:pt x="1420" y="1"/>
                  </a:moveTo>
                  <a:cubicBezTo>
                    <a:pt x="1421" y="3"/>
                    <a:pt x="1422" y="6"/>
                    <a:pt x="1421" y="9"/>
                  </a:cubicBezTo>
                  <a:lnTo>
                    <a:pt x="1421" y="9"/>
                  </a:lnTo>
                  <a:cubicBezTo>
                    <a:pt x="1426" y="6"/>
                    <a:pt x="1432" y="3"/>
                    <a:pt x="1437" y="1"/>
                  </a:cubicBezTo>
                  <a:close/>
                  <a:moveTo>
                    <a:pt x="1421" y="9"/>
                  </a:moveTo>
                  <a:cubicBezTo>
                    <a:pt x="1228" y="108"/>
                    <a:pt x="1066" y="239"/>
                    <a:pt x="936" y="402"/>
                  </a:cubicBezTo>
                  <a:cubicBezTo>
                    <a:pt x="201" y="1187"/>
                    <a:pt x="0" y="2323"/>
                    <a:pt x="401" y="3309"/>
                  </a:cubicBezTo>
                  <a:cubicBezTo>
                    <a:pt x="468" y="3509"/>
                    <a:pt x="568" y="3710"/>
                    <a:pt x="719" y="3860"/>
                  </a:cubicBezTo>
                  <a:cubicBezTo>
                    <a:pt x="752" y="3844"/>
                    <a:pt x="618" y="3643"/>
                    <a:pt x="485" y="3276"/>
                  </a:cubicBezTo>
                  <a:cubicBezTo>
                    <a:pt x="167" y="2323"/>
                    <a:pt x="351" y="1254"/>
                    <a:pt x="1003" y="469"/>
                  </a:cubicBezTo>
                  <a:cubicBezTo>
                    <a:pt x="1236" y="188"/>
                    <a:pt x="1412" y="53"/>
                    <a:pt x="1421" y="9"/>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7348769" y="3002420"/>
              <a:ext cx="31633" cy="132431"/>
            </a:xfrm>
            <a:custGeom>
              <a:rect b="b" l="l" r="r" t="t"/>
              <a:pathLst>
                <a:path extrusionOk="0" h="4132" w="987">
                  <a:moveTo>
                    <a:pt x="919" y="1"/>
                  </a:moveTo>
                  <a:cubicBezTo>
                    <a:pt x="886" y="1"/>
                    <a:pt x="836" y="5"/>
                    <a:pt x="769" y="21"/>
                  </a:cubicBezTo>
                  <a:cubicBezTo>
                    <a:pt x="602" y="72"/>
                    <a:pt x="451" y="172"/>
                    <a:pt x="334" y="305"/>
                  </a:cubicBezTo>
                  <a:cubicBezTo>
                    <a:pt x="184" y="523"/>
                    <a:pt x="84" y="757"/>
                    <a:pt x="50" y="1024"/>
                  </a:cubicBezTo>
                  <a:cubicBezTo>
                    <a:pt x="17" y="1341"/>
                    <a:pt x="0" y="1642"/>
                    <a:pt x="34" y="1960"/>
                  </a:cubicBezTo>
                  <a:cubicBezTo>
                    <a:pt x="84" y="2528"/>
                    <a:pt x="268" y="3079"/>
                    <a:pt x="535" y="3564"/>
                  </a:cubicBezTo>
                  <a:cubicBezTo>
                    <a:pt x="652" y="3781"/>
                    <a:pt x="786" y="3965"/>
                    <a:pt x="953" y="4132"/>
                  </a:cubicBezTo>
                  <a:cubicBezTo>
                    <a:pt x="986" y="4115"/>
                    <a:pt x="819" y="3898"/>
                    <a:pt x="635" y="3530"/>
                  </a:cubicBezTo>
                  <a:cubicBezTo>
                    <a:pt x="385"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7304316" y="2972581"/>
              <a:ext cx="47146" cy="9262"/>
            </a:xfrm>
            <a:custGeom>
              <a:rect b="b" l="l" r="r" t="t"/>
              <a:pathLst>
                <a:path extrusionOk="0" h="289" w="1471">
                  <a:moveTo>
                    <a:pt x="736" y="0"/>
                  </a:moveTo>
                  <a:cubicBezTo>
                    <a:pt x="285" y="0"/>
                    <a:pt x="1" y="251"/>
                    <a:pt x="34" y="284"/>
                  </a:cubicBezTo>
                  <a:cubicBezTo>
                    <a:pt x="35" y="287"/>
                    <a:pt x="39" y="288"/>
                    <a:pt x="44" y="288"/>
                  </a:cubicBezTo>
                  <a:cubicBezTo>
                    <a:pt x="99" y="288"/>
                    <a:pt x="368"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7048877" y="2960787"/>
              <a:ext cx="47690" cy="45575"/>
            </a:xfrm>
            <a:custGeom>
              <a:rect b="b" l="l" r="r" t="t"/>
              <a:pathLst>
                <a:path extrusionOk="0" h="1422" w="1488">
                  <a:moveTo>
                    <a:pt x="652" y="0"/>
                  </a:moveTo>
                  <a:cubicBezTo>
                    <a:pt x="652" y="0"/>
                    <a:pt x="585" y="0"/>
                    <a:pt x="485" y="34"/>
                  </a:cubicBezTo>
                  <a:cubicBezTo>
                    <a:pt x="351" y="84"/>
                    <a:pt x="234" y="201"/>
                    <a:pt x="151" y="318"/>
                  </a:cubicBezTo>
                  <a:cubicBezTo>
                    <a:pt x="17" y="518"/>
                    <a:pt x="1" y="769"/>
                    <a:pt x="101" y="986"/>
                  </a:cubicBezTo>
                  <a:cubicBezTo>
                    <a:pt x="212" y="1257"/>
                    <a:pt x="476" y="1422"/>
                    <a:pt x="761" y="1422"/>
                  </a:cubicBezTo>
                  <a:cubicBezTo>
                    <a:pt x="775" y="1422"/>
                    <a:pt x="789" y="1421"/>
                    <a:pt x="803" y="1421"/>
                  </a:cubicBezTo>
                  <a:cubicBezTo>
                    <a:pt x="1087" y="1387"/>
                    <a:pt x="1337" y="1187"/>
                    <a:pt x="1421" y="903"/>
                  </a:cubicBezTo>
                  <a:cubicBezTo>
                    <a:pt x="1488" y="652"/>
                    <a:pt x="1404" y="418"/>
                    <a:pt x="1220" y="251"/>
                  </a:cubicBezTo>
                  <a:cubicBezTo>
                    <a:pt x="1103" y="151"/>
                    <a:pt x="936" y="101"/>
                    <a:pt x="786" y="101"/>
                  </a:cubicBezTo>
                  <a:cubicBezTo>
                    <a:pt x="686" y="117"/>
                    <a:pt x="635" y="151"/>
                    <a:pt x="635" y="151"/>
                  </a:cubicBezTo>
                  <a:cubicBezTo>
                    <a:pt x="635" y="159"/>
                    <a:pt x="648" y="159"/>
                    <a:pt x="673" y="159"/>
                  </a:cubicBezTo>
                  <a:cubicBezTo>
                    <a:pt x="698" y="159"/>
                    <a:pt x="736" y="159"/>
                    <a:pt x="786" y="168"/>
                  </a:cubicBezTo>
                  <a:cubicBezTo>
                    <a:pt x="919" y="184"/>
                    <a:pt x="1053" y="234"/>
                    <a:pt x="1153" y="335"/>
                  </a:cubicBezTo>
                  <a:cubicBezTo>
                    <a:pt x="1287" y="468"/>
                    <a:pt x="1354" y="669"/>
                    <a:pt x="1287" y="853"/>
                  </a:cubicBezTo>
                  <a:cubicBezTo>
                    <a:pt x="1220" y="1087"/>
                    <a:pt x="1020" y="1254"/>
                    <a:pt x="786" y="1287"/>
                  </a:cubicBezTo>
                  <a:cubicBezTo>
                    <a:pt x="552" y="1287"/>
                    <a:pt x="318" y="1153"/>
                    <a:pt x="218" y="936"/>
                  </a:cubicBezTo>
                  <a:cubicBezTo>
                    <a:pt x="134" y="752"/>
                    <a:pt x="134" y="552"/>
                    <a:pt x="234" y="368"/>
                  </a:cubicBezTo>
                  <a:cubicBezTo>
                    <a:pt x="335" y="218"/>
                    <a:pt x="468" y="84"/>
                    <a:pt x="65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7040833" y="2844574"/>
              <a:ext cx="46088" cy="123745"/>
            </a:xfrm>
            <a:custGeom>
              <a:rect b="b" l="l" r="r" t="t"/>
              <a:pathLst>
                <a:path extrusionOk="0" h="3861" w="1438">
                  <a:moveTo>
                    <a:pt x="1438" y="1"/>
                  </a:moveTo>
                  <a:lnTo>
                    <a:pt x="1438" y="1"/>
                  </a:lnTo>
                  <a:cubicBezTo>
                    <a:pt x="1237" y="101"/>
                    <a:pt x="1070" y="235"/>
                    <a:pt x="937" y="402"/>
                  </a:cubicBezTo>
                  <a:cubicBezTo>
                    <a:pt x="201" y="1187"/>
                    <a:pt x="1" y="2323"/>
                    <a:pt x="402" y="3309"/>
                  </a:cubicBezTo>
                  <a:cubicBezTo>
                    <a:pt x="469" y="3509"/>
                    <a:pt x="569" y="3710"/>
                    <a:pt x="719" y="3860"/>
                  </a:cubicBezTo>
                  <a:cubicBezTo>
                    <a:pt x="753" y="3844"/>
                    <a:pt x="619" y="3643"/>
                    <a:pt x="485" y="3276"/>
                  </a:cubicBezTo>
                  <a:cubicBezTo>
                    <a:pt x="168" y="2323"/>
                    <a:pt x="352" y="1254"/>
                    <a:pt x="1003" y="469"/>
                  </a:cubicBezTo>
                  <a:cubicBezTo>
                    <a:pt x="1254" y="168"/>
                    <a:pt x="1438" y="34"/>
                    <a:pt x="143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7044070" y="3002420"/>
              <a:ext cx="31601" cy="132431"/>
            </a:xfrm>
            <a:custGeom>
              <a:rect b="b" l="l" r="r" t="t"/>
              <a:pathLst>
                <a:path extrusionOk="0" h="4132" w="986">
                  <a:moveTo>
                    <a:pt x="919" y="1"/>
                  </a:moveTo>
                  <a:cubicBezTo>
                    <a:pt x="886" y="1"/>
                    <a:pt x="836" y="5"/>
                    <a:pt x="769" y="21"/>
                  </a:cubicBezTo>
                  <a:cubicBezTo>
                    <a:pt x="602" y="72"/>
                    <a:pt x="451" y="172"/>
                    <a:pt x="351" y="305"/>
                  </a:cubicBezTo>
                  <a:cubicBezTo>
                    <a:pt x="184" y="523"/>
                    <a:pt x="84" y="757"/>
                    <a:pt x="50" y="1024"/>
                  </a:cubicBezTo>
                  <a:cubicBezTo>
                    <a:pt x="17" y="1341"/>
                    <a:pt x="0" y="1642"/>
                    <a:pt x="34" y="1960"/>
                  </a:cubicBezTo>
                  <a:cubicBezTo>
                    <a:pt x="84" y="2528"/>
                    <a:pt x="267" y="3079"/>
                    <a:pt x="552" y="3564"/>
                  </a:cubicBezTo>
                  <a:cubicBezTo>
                    <a:pt x="652" y="3781"/>
                    <a:pt x="785" y="3965"/>
                    <a:pt x="969" y="4132"/>
                  </a:cubicBezTo>
                  <a:cubicBezTo>
                    <a:pt x="986" y="4115"/>
                    <a:pt x="819" y="3898"/>
                    <a:pt x="635" y="3530"/>
                  </a:cubicBezTo>
                  <a:cubicBezTo>
                    <a:pt x="384"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6999616" y="2972581"/>
              <a:ext cx="47146" cy="9262"/>
            </a:xfrm>
            <a:custGeom>
              <a:rect b="b" l="l" r="r" t="t"/>
              <a:pathLst>
                <a:path extrusionOk="0" h="289" w="1471">
                  <a:moveTo>
                    <a:pt x="736" y="0"/>
                  </a:moveTo>
                  <a:cubicBezTo>
                    <a:pt x="284" y="0"/>
                    <a:pt x="0" y="251"/>
                    <a:pt x="34" y="284"/>
                  </a:cubicBezTo>
                  <a:cubicBezTo>
                    <a:pt x="35" y="287"/>
                    <a:pt x="39" y="288"/>
                    <a:pt x="44" y="288"/>
                  </a:cubicBezTo>
                  <a:cubicBezTo>
                    <a:pt x="101" y="288"/>
                    <a:pt x="383"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7441394" y="3389904"/>
              <a:ext cx="450943" cy="895573"/>
            </a:xfrm>
            <a:custGeom>
              <a:rect b="b" l="l" r="r" t="t"/>
              <a:pathLst>
                <a:path extrusionOk="0" h="27943" w="14070">
                  <a:moveTo>
                    <a:pt x="6802" y="1"/>
                  </a:moveTo>
                  <a:cubicBezTo>
                    <a:pt x="4711" y="1"/>
                    <a:pt x="2768" y="395"/>
                    <a:pt x="2073" y="1699"/>
                  </a:cubicBezTo>
                  <a:cubicBezTo>
                    <a:pt x="318" y="5008"/>
                    <a:pt x="1" y="27731"/>
                    <a:pt x="1" y="27731"/>
                  </a:cubicBezTo>
                  <a:cubicBezTo>
                    <a:pt x="1" y="27731"/>
                    <a:pt x="5721" y="27943"/>
                    <a:pt x="9858" y="27943"/>
                  </a:cubicBezTo>
                  <a:cubicBezTo>
                    <a:pt x="12193" y="27943"/>
                    <a:pt x="14024" y="27875"/>
                    <a:pt x="14036" y="27664"/>
                  </a:cubicBezTo>
                  <a:cubicBezTo>
                    <a:pt x="14070" y="27063"/>
                    <a:pt x="13501" y="914"/>
                    <a:pt x="13501" y="914"/>
                  </a:cubicBezTo>
                  <a:lnTo>
                    <a:pt x="13518" y="914"/>
                  </a:lnTo>
                  <a:cubicBezTo>
                    <a:pt x="13518" y="914"/>
                    <a:pt x="9987" y="1"/>
                    <a:pt x="68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7559209" y="3398398"/>
              <a:ext cx="340627" cy="889259"/>
            </a:xfrm>
            <a:custGeom>
              <a:rect b="b" l="l" r="r" t="t"/>
              <a:pathLst>
                <a:path extrusionOk="0" h="27746" w="10628">
                  <a:moveTo>
                    <a:pt x="6106" y="1"/>
                  </a:moveTo>
                  <a:cubicBezTo>
                    <a:pt x="4532" y="1"/>
                    <a:pt x="2951" y="299"/>
                    <a:pt x="2206" y="1334"/>
                  </a:cubicBezTo>
                  <a:cubicBezTo>
                    <a:pt x="452" y="3773"/>
                    <a:pt x="1" y="27583"/>
                    <a:pt x="1" y="27583"/>
                  </a:cubicBezTo>
                  <a:cubicBezTo>
                    <a:pt x="1" y="27583"/>
                    <a:pt x="5511" y="27745"/>
                    <a:pt x="8521" y="27745"/>
                  </a:cubicBezTo>
                  <a:cubicBezTo>
                    <a:pt x="9608" y="27745"/>
                    <a:pt x="10369" y="27724"/>
                    <a:pt x="10427" y="27667"/>
                  </a:cubicBezTo>
                  <a:cubicBezTo>
                    <a:pt x="10627" y="27466"/>
                    <a:pt x="10360" y="549"/>
                    <a:pt x="10360" y="549"/>
                  </a:cubicBezTo>
                  <a:cubicBezTo>
                    <a:pt x="10360" y="549"/>
                    <a:pt x="8240" y="1"/>
                    <a:pt x="6106"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7756285" y="3790818"/>
              <a:ext cx="31088" cy="40319"/>
            </a:xfrm>
            <a:custGeom>
              <a:rect b="b" l="l" r="r" t="t"/>
              <a:pathLst>
                <a:path extrusionOk="0" h="1258" w="970">
                  <a:moveTo>
                    <a:pt x="318" y="1"/>
                  </a:moveTo>
                  <a:cubicBezTo>
                    <a:pt x="304" y="14"/>
                    <a:pt x="346" y="39"/>
                    <a:pt x="415" y="65"/>
                  </a:cubicBezTo>
                  <a:lnTo>
                    <a:pt x="415" y="65"/>
                  </a:lnTo>
                  <a:cubicBezTo>
                    <a:pt x="256" y="164"/>
                    <a:pt x="126" y="304"/>
                    <a:pt x="51" y="485"/>
                  </a:cubicBezTo>
                  <a:cubicBezTo>
                    <a:pt x="1" y="619"/>
                    <a:pt x="1" y="769"/>
                    <a:pt x="51" y="920"/>
                  </a:cubicBezTo>
                  <a:cubicBezTo>
                    <a:pt x="101" y="1087"/>
                    <a:pt x="251" y="1220"/>
                    <a:pt x="435" y="1254"/>
                  </a:cubicBezTo>
                  <a:cubicBezTo>
                    <a:pt x="457" y="1257"/>
                    <a:pt x="480" y="1258"/>
                    <a:pt x="502" y="1258"/>
                  </a:cubicBezTo>
                  <a:cubicBezTo>
                    <a:pt x="612" y="1258"/>
                    <a:pt x="716" y="1223"/>
                    <a:pt x="786" y="1154"/>
                  </a:cubicBezTo>
                  <a:cubicBezTo>
                    <a:pt x="886" y="1070"/>
                    <a:pt x="936" y="953"/>
                    <a:pt x="953" y="836"/>
                  </a:cubicBezTo>
                  <a:cubicBezTo>
                    <a:pt x="970" y="652"/>
                    <a:pt x="953" y="468"/>
                    <a:pt x="886" y="301"/>
                  </a:cubicBezTo>
                  <a:cubicBezTo>
                    <a:pt x="836" y="168"/>
                    <a:pt x="719" y="101"/>
                    <a:pt x="585" y="101"/>
                  </a:cubicBezTo>
                  <a:cubicBezTo>
                    <a:pt x="485" y="101"/>
                    <a:pt x="452" y="151"/>
                    <a:pt x="452" y="168"/>
                  </a:cubicBezTo>
                  <a:lnTo>
                    <a:pt x="468" y="168"/>
                  </a:lnTo>
                  <a:cubicBezTo>
                    <a:pt x="468" y="168"/>
                    <a:pt x="502" y="151"/>
                    <a:pt x="585" y="151"/>
                  </a:cubicBezTo>
                  <a:cubicBezTo>
                    <a:pt x="686" y="168"/>
                    <a:pt x="769" y="235"/>
                    <a:pt x="803" y="335"/>
                  </a:cubicBezTo>
                  <a:cubicBezTo>
                    <a:pt x="836" y="502"/>
                    <a:pt x="853" y="652"/>
                    <a:pt x="819" y="819"/>
                  </a:cubicBezTo>
                  <a:cubicBezTo>
                    <a:pt x="804" y="984"/>
                    <a:pt x="669" y="1109"/>
                    <a:pt x="508" y="1109"/>
                  </a:cubicBezTo>
                  <a:cubicBezTo>
                    <a:pt x="490" y="1109"/>
                    <a:pt x="471" y="1107"/>
                    <a:pt x="452" y="1103"/>
                  </a:cubicBezTo>
                  <a:cubicBezTo>
                    <a:pt x="335" y="1087"/>
                    <a:pt x="218" y="986"/>
                    <a:pt x="184" y="869"/>
                  </a:cubicBezTo>
                  <a:cubicBezTo>
                    <a:pt x="134" y="753"/>
                    <a:pt x="134" y="636"/>
                    <a:pt x="168" y="519"/>
                  </a:cubicBezTo>
                  <a:cubicBezTo>
                    <a:pt x="234" y="352"/>
                    <a:pt x="351" y="201"/>
                    <a:pt x="502" y="84"/>
                  </a:cubicBezTo>
                  <a:lnTo>
                    <a:pt x="552" y="51"/>
                  </a:lnTo>
                  <a:lnTo>
                    <a:pt x="485" y="34"/>
                  </a:lnTo>
                  <a:cubicBezTo>
                    <a:pt x="385" y="1"/>
                    <a:pt x="318" y="1"/>
                    <a:pt x="3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7712376" y="3657490"/>
              <a:ext cx="61087" cy="140315"/>
            </a:xfrm>
            <a:custGeom>
              <a:rect b="b" l="l" r="r" t="t"/>
              <a:pathLst>
                <a:path extrusionOk="0" h="4378" w="1906">
                  <a:moveTo>
                    <a:pt x="0" y="0"/>
                  </a:moveTo>
                  <a:lnTo>
                    <a:pt x="0" y="0"/>
                  </a:lnTo>
                  <a:cubicBezTo>
                    <a:pt x="101" y="217"/>
                    <a:pt x="201" y="435"/>
                    <a:pt x="318" y="635"/>
                  </a:cubicBezTo>
                  <a:cubicBezTo>
                    <a:pt x="518" y="1019"/>
                    <a:pt x="786" y="1554"/>
                    <a:pt x="1053" y="2156"/>
                  </a:cubicBezTo>
                  <a:cubicBezTo>
                    <a:pt x="1304" y="2757"/>
                    <a:pt x="1521" y="3325"/>
                    <a:pt x="1655" y="3726"/>
                  </a:cubicBezTo>
                  <a:cubicBezTo>
                    <a:pt x="1721" y="3960"/>
                    <a:pt x="1805" y="4177"/>
                    <a:pt x="1905" y="4378"/>
                  </a:cubicBezTo>
                  <a:cubicBezTo>
                    <a:pt x="1889" y="4144"/>
                    <a:pt x="1838" y="3910"/>
                    <a:pt x="1755" y="3693"/>
                  </a:cubicBezTo>
                  <a:cubicBezTo>
                    <a:pt x="1437" y="2607"/>
                    <a:pt x="986" y="1554"/>
                    <a:pt x="401" y="585"/>
                  </a:cubicBezTo>
                  <a:cubicBezTo>
                    <a:pt x="301" y="368"/>
                    <a:pt x="168" y="184"/>
                    <a:pt x="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7779329" y="3670342"/>
              <a:ext cx="55703" cy="129610"/>
            </a:xfrm>
            <a:custGeom>
              <a:rect b="b" l="l" r="r" t="t"/>
              <a:pathLst>
                <a:path extrusionOk="0" h="4044" w="1738">
                  <a:moveTo>
                    <a:pt x="1738" y="0"/>
                  </a:moveTo>
                  <a:cubicBezTo>
                    <a:pt x="1604" y="167"/>
                    <a:pt x="1487" y="351"/>
                    <a:pt x="1404" y="552"/>
                  </a:cubicBezTo>
                  <a:cubicBezTo>
                    <a:pt x="1220" y="902"/>
                    <a:pt x="969" y="1404"/>
                    <a:pt x="718" y="1955"/>
                  </a:cubicBezTo>
                  <a:cubicBezTo>
                    <a:pt x="485" y="2523"/>
                    <a:pt x="284" y="3041"/>
                    <a:pt x="167" y="3425"/>
                  </a:cubicBezTo>
                  <a:cubicBezTo>
                    <a:pt x="84" y="3626"/>
                    <a:pt x="17" y="3826"/>
                    <a:pt x="0" y="4044"/>
                  </a:cubicBezTo>
                  <a:cubicBezTo>
                    <a:pt x="100" y="3860"/>
                    <a:pt x="184" y="3659"/>
                    <a:pt x="251" y="3459"/>
                  </a:cubicBezTo>
                  <a:cubicBezTo>
                    <a:pt x="401" y="3091"/>
                    <a:pt x="618" y="2573"/>
                    <a:pt x="852" y="2022"/>
                  </a:cubicBezTo>
                  <a:cubicBezTo>
                    <a:pt x="1103" y="1471"/>
                    <a:pt x="1320" y="969"/>
                    <a:pt x="1487" y="602"/>
                  </a:cubicBezTo>
                  <a:cubicBezTo>
                    <a:pt x="1587" y="418"/>
                    <a:pt x="1671" y="217"/>
                    <a:pt x="173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7713979" y="3826169"/>
              <a:ext cx="49293" cy="217972"/>
            </a:xfrm>
            <a:custGeom>
              <a:rect b="b" l="l" r="r" t="t"/>
              <a:pathLst>
                <a:path extrusionOk="0" h="6801" w="1538">
                  <a:moveTo>
                    <a:pt x="1538" y="0"/>
                  </a:moveTo>
                  <a:lnTo>
                    <a:pt x="1538" y="0"/>
                  </a:lnTo>
                  <a:cubicBezTo>
                    <a:pt x="1488" y="84"/>
                    <a:pt x="1454" y="168"/>
                    <a:pt x="1438" y="268"/>
                  </a:cubicBezTo>
                  <a:cubicBezTo>
                    <a:pt x="1371" y="435"/>
                    <a:pt x="1304" y="669"/>
                    <a:pt x="1204" y="970"/>
                  </a:cubicBezTo>
                  <a:cubicBezTo>
                    <a:pt x="1037" y="1588"/>
                    <a:pt x="803" y="2423"/>
                    <a:pt x="585" y="3376"/>
                  </a:cubicBezTo>
                  <a:cubicBezTo>
                    <a:pt x="385" y="4311"/>
                    <a:pt x="218" y="5163"/>
                    <a:pt x="118" y="5798"/>
                  </a:cubicBezTo>
                  <a:cubicBezTo>
                    <a:pt x="67" y="6099"/>
                    <a:pt x="34" y="6350"/>
                    <a:pt x="17" y="6533"/>
                  </a:cubicBezTo>
                  <a:cubicBezTo>
                    <a:pt x="1" y="6617"/>
                    <a:pt x="1" y="6717"/>
                    <a:pt x="1" y="6801"/>
                  </a:cubicBezTo>
                  <a:cubicBezTo>
                    <a:pt x="101" y="6483"/>
                    <a:pt x="168" y="6149"/>
                    <a:pt x="218" y="5815"/>
                  </a:cubicBezTo>
                  <a:cubicBezTo>
                    <a:pt x="351" y="5197"/>
                    <a:pt x="519" y="4345"/>
                    <a:pt x="736" y="3392"/>
                  </a:cubicBezTo>
                  <a:cubicBezTo>
                    <a:pt x="936" y="2457"/>
                    <a:pt x="1153" y="1621"/>
                    <a:pt x="1304" y="1003"/>
                  </a:cubicBezTo>
                  <a:cubicBezTo>
                    <a:pt x="1404" y="669"/>
                    <a:pt x="1488" y="351"/>
                    <a:pt x="153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7780387" y="3827227"/>
              <a:ext cx="54645" cy="133392"/>
            </a:xfrm>
            <a:custGeom>
              <a:rect b="b" l="l" r="r" t="t"/>
              <a:pathLst>
                <a:path extrusionOk="0" h="4162" w="1705">
                  <a:moveTo>
                    <a:pt x="0" y="1"/>
                  </a:moveTo>
                  <a:lnTo>
                    <a:pt x="0" y="1"/>
                  </a:lnTo>
                  <a:cubicBezTo>
                    <a:pt x="67" y="201"/>
                    <a:pt x="168" y="402"/>
                    <a:pt x="268" y="602"/>
                  </a:cubicBezTo>
                  <a:cubicBezTo>
                    <a:pt x="452" y="970"/>
                    <a:pt x="685" y="1471"/>
                    <a:pt x="919" y="2056"/>
                  </a:cubicBezTo>
                  <a:cubicBezTo>
                    <a:pt x="1153" y="2624"/>
                    <a:pt x="1337" y="3159"/>
                    <a:pt x="1471" y="3543"/>
                  </a:cubicBezTo>
                  <a:cubicBezTo>
                    <a:pt x="1521" y="3760"/>
                    <a:pt x="1604" y="3961"/>
                    <a:pt x="1705" y="4161"/>
                  </a:cubicBezTo>
                  <a:cubicBezTo>
                    <a:pt x="1688" y="3944"/>
                    <a:pt x="1638" y="3727"/>
                    <a:pt x="1571" y="3510"/>
                  </a:cubicBezTo>
                  <a:cubicBezTo>
                    <a:pt x="1287" y="2490"/>
                    <a:pt x="869" y="1488"/>
                    <a:pt x="351" y="552"/>
                  </a:cubicBezTo>
                  <a:cubicBezTo>
                    <a:pt x="268" y="352"/>
                    <a:pt x="134" y="168"/>
                    <a:pt x="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7800193" y="2062201"/>
              <a:ext cx="842402" cy="398446"/>
            </a:xfrm>
            <a:custGeom>
              <a:rect b="b" l="l" r="r" t="t"/>
              <a:pathLst>
                <a:path extrusionOk="0" h="12432" w="26284">
                  <a:moveTo>
                    <a:pt x="235" y="1"/>
                  </a:moveTo>
                  <a:lnTo>
                    <a:pt x="1" y="502"/>
                  </a:lnTo>
                  <a:lnTo>
                    <a:pt x="26049" y="12432"/>
                  </a:lnTo>
                  <a:lnTo>
                    <a:pt x="26283" y="11947"/>
                  </a:lnTo>
                  <a:lnTo>
                    <a:pt x="23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8429431" y="2361003"/>
              <a:ext cx="17692" cy="2295774"/>
            </a:xfrm>
            <a:custGeom>
              <a:rect b="b" l="l" r="r" t="t"/>
              <a:pathLst>
                <a:path extrusionOk="0" h="71631" w="552">
                  <a:moveTo>
                    <a:pt x="0" y="1"/>
                  </a:moveTo>
                  <a:lnTo>
                    <a:pt x="0" y="71630"/>
                  </a:lnTo>
                  <a:lnTo>
                    <a:pt x="552" y="71630"/>
                  </a:lnTo>
                  <a:lnTo>
                    <a:pt x="552"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8417092" y="2967742"/>
              <a:ext cx="45575" cy="308481"/>
            </a:xfrm>
            <a:custGeom>
              <a:rect b="b" l="l" r="r" t="t"/>
              <a:pathLst>
                <a:path extrusionOk="0" h="9625" w="1422">
                  <a:moveTo>
                    <a:pt x="636" y="1"/>
                  </a:moveTo>
                  <a:cubicBezTo>
                    <a:pt x="285" y="1"/>
                    <a:pt x="1" y="285"/>
                    <a:pt x="1" y="636"/>
                  </a:cubicBezTo>
                  <a:lnTo>
                    <a:pt x="1" y="8990"/>
                  </a:lnTo>
                  <a:cubicBezTo>
                    <a:pt x="1" y="9341"/>
                    <a:pt x="285" y="9625"/>
                    <a:pt x="636" y="9625"/>
                  </a:cubicBezTo>
                  <a:lnTo>
                    <a:pt x="786" y="9625"/>
                  </a:lnTo>
                  <a:cubicBezTo>
                    <a:pt x="1137" y="9625"/>
                    <a:pt x="1421" y="9341"/>
                    <a:pt x="1421" y="8990"/>
                  </a:cubicBezTo>
                  <a:lnTo>
                    <a:pt x="1421" y="636"/>
                  </a:lnTo>
                  <a:cubicBezTo>
                    <a:pt x="1421" y="285"/>
                    <a:pt x="1137" y="1"/>
                    <a:pt x="78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7696832" y="1980730"/>
              <a:ext cx="143039" cy="128617"/>
            </a:xfrm>
            <a:custGeom>
              <a:rect b="b" l="l" r="r" t="t"/>
              <a:pathLst>
                <a:path extrusionOk="0" h="4013" w="4463">
                  <a:moveTo>
                    <a:pt x="2365" y="1"/>
                  </a:moveTo>
                  <a:cubicBezTo>
                    <a:pt x="1759" y="1"/>
                    <a:pt x="1166" y="297"/>
                    <a:pt x="820" y="838"/>
                  </a:cubicBezTo>
                  <a:lnTo>
                    <a:pt x="1" y="2125"/>
                  </a:lnTo>
                  <a:lnTo>
                    <a:pt x="3242" y="4013"/>
                  </a:lnTo>
                  <a:lnTo>
                    <a:pt x="3961" y="2760"/>
                  </a:lnTo>
                  <a:cubicBezTo>
                    <a:pt x="4462" y="1891"/>
                    <a:pt x="4178" y="788"/>
                    <a:pt x="3326" y="270"/>
                  </a:cubicBezTo>
                  <a:cubicBezTo>
                    <a:pt x="3026" y="88"/>
                    <a:pt x="2693" y="1"/>
                    <a:pt x="2365"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a:off x="7433894" y="2048804"/>
              <a:ext cx="428989" cy="324570"/>
            </a:xfrm>
            <a:custGeom>
              <a:rect b="b" l="l" r="r" t="t"/>
              <a:pathLst>
                <a:path extrusionOk="0" h="10127" w="13385">
                  <a:moveTo>
                    <a:pt x="8205" y="1"/>
                  </a:moveTo>
                  <a:lnTo>
                    <a:pt x="1" y="2541"/>
                  </a:lnTo>
                  <a:lnTo>
                    <a:pt x="13385" y="10126"/>
                  </a:lnTo>
                  <a:lnTo>
                    <a:pt x="11547" y="1388"/>
                  </a:lnTo>
                  <a:lnTo>
                    <a:pt x="820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a:off x="7392133" y="2122423"/>
              <a:ext cx="494307" cy="283354"/>
            </a:xfrm>
            <a:custGeom>
              <a:rect b="b" l="l" r="r" t="t"/>
              <a:pathLst>
                <a:path extrusionOk="0" h="8841" w="15423">
                  <a:moveTo>
                    <a:pt x="2252" y="1"/>
                  </a:moveTo>
                  <a:cubicBezTo>
                    <a:pt x="1456" y="1"/>
                    <a:pt x="893" y="198"/>
                    <a:pt x="669" y="611"/>
                  </a:cubicBezTo>
                  <a:cubicBezTo>
                    <a:pt x="1" y="1848"/>
                    <a:pt x="2607" y="4554"/>
                    <a:pt x="6500" y="6660"/>
                  </a:cubicBezTo>
                  <a:cubicBezTo>
                    <a:pt x="9092" y="8061"/>
                    <a:pt x="11594" y="8840"/>
                    <a:pt x="13175" y="8840"/>
                  </a:cubicBezTo>
                  <a:cubicBezTo>
                    <a:pt x="13969" y="8840"/>
                    <a:pt x="14531" y="8644"/>
                    <a:pt x="14754" y="8230"/>
                  </a:cubicBezTo>
                  <a:cubicBezTo>
                    <a:pt x="15423" y="6994"/>
                    <a:pt x="12816" y="4287"/>
                    <a:pt x="8923" y="2182"/>
                  </a:cubicBezTo>
                  <a:cubicBezTo>
                    <a:pt x="6343" y="780"/>
                    <a:pt x="3837" y="1"/>
                    <a:pt x="225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a:off x="8186845" y="4588222"/>
              <a:ext cx="495910" cy="68555"/>
            </a:xfrm>
            <a:custGeom>
              <a:rect b="b" l="l" r="r" t="t"/>
              <a:pathLst>
                <a:path extrusionOk="0" h="2139" w="15473">
                  <a:moveTo>
                    <a:pt x="7073" y="0"/>
                  </a:moveTo>
                  <a:cubicBezTo>
                    <a:pt x="2093" y="0"/>
                    <a:pt x="0" y="2138"/>
                    <a:pt x="0" y="2138"/>
                  </a:cubicBezTo>
                  <a:lnTo>
                    <a:pt x="15472" y="2138"/>
                  </a:lnTo>
                  <a:cubicBezTo>
                    <a:pt x="15472" y="2138"/>
                    <a:pt x="13384" y="234"/>
                    <a:pt x="7837" y="16"/>
                  </a:cubicBezTo>
                  <a:cubicBezTo>
                    <a:pt x="7575" y="5"/>
                    <a:pt x="7321" y="0"/>
                    <a:pt x="707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a:off x="8404240" y="2327799"/>
              <a:ext cx="78779" cy="67049"/>
            </a:xfrm>
            <a:custGeom>
              <a:rect b="b" l="l" r="r" t="t"/>
              <a:pathLst>
                <a:path extrusionOk="0" h="2092" w="2458">
                  <a:moveTo>
                    <a:pt x="1054" y="1"/>
                  </a:moveTo>
                  <a:cubicBezTo>
                    <a:pt x="469" y="1"/>
                    <a:pt x="1" y="469"/>
                    <a:pt x="1" y="1037"/>
                  </a:cubicBezTo>
                  <a:cubicBezTo>
                    <a:pt x="1" y="1672"/>
                    <a:pt x="525" y="2092"/>
                    <a:pt x="1070" y="2092"/>
                  </a:cubicBezTo>
                  <a:cubicBezTo>
                    <a:pt x="1328" y="2092"/>
                    <a:pt x="1591" y="1998"/>
                    <a:pt x="1805" y="1789"/>
                  </a:cubicBezTo>
                  <a:cubicBezTo>
                    <a:pt x="2457" y="1120"/>
                    <a:pt x="1989" y="1"/>
                    <a:pt x="105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a:off x="7788944" y="1949738"/>
              <a:ext cx="39133" cy="47178"/>
            </a:xfrm>
            <a:custGeom>
              <a:rect b="b" l="l" r="r" t="t"/>
              <a:pathLst>
                <a:path extrusionOk="0" h="1472" w="1221">
                  <a:moveTo>
                    <a:pt x="586" y="1"/>
                  </a:moveTo>
                  <a:lnTo>
                    <a:pt x="1" y="1304"/>
                  </a:lnTo>
                  <a:lnTo>
                    <a:pt x="485" y="1471"/>
                  </a:lnTo>
                  <a:lnTo>
                    <a:pt x="1220" y="235"/>
                  </a:lnTo>
                  <a:lnTo>
                    <a:pt x="586"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a:off x="7696319" y="2045054"/>
              <a:ext cx="113008" cy="53620"/>
            </a:xfrm>
            <a:custGeom>
              <a:rect b="b" l="l" r="r" t="t"/>
              <a:pathLst>
                <a:path extrusionOk="0" h="1673" w="3526">
                  <a:moveTo>
                    <a:pt x="389" y="0"/>
                  </a:moveTo>
                  <a:cubicBezTo>
                    <a:pt x="261" y="0"/>
                    <a:pt x="136" y="19"/>
                    <a:pt x="17" y="51"/>
                  </a:cubicBezTo>
                  <a:cubicBezTo>
                    <a:pt x="0" y="101"/>
                    <a:pt x="936" y="34"/>
                    <a:pt x="1938" y="502"/>
                  </a:cubicBezTo>
                  <a:cubicBezTo>
                    <a:pt x="2919" y="960"/>
                    <a:pt x="3468" y="1673"/>
                    <a:pt x="3523" y="1673"/>
                  </a:cubicBezTo>
                  <a:cubicBezTo>
                    <a:pt x="3524" y="1673"/>
                    <a:pt x="3525" y="1672"/>
                    <a:pt x="3526" y="1672"/>
                  </a:cubicBezTo>
                  <a:cubicBezTo>
                    <a:pt x="3442" y="1488"/>
                    <a:pt x="3308" y="1338"/>
                    <a:pt x="3158" y="1204"/>
                  </a:cubicBezTo>
                  <a:cubicBezTo>
                    <a:pt x="2473" y="519"/>
                    <a:pt x="1571" y="84"/>
                    <a:pt x="602" y="18"/>
                  </a:cubicBezTo>
                  <a:cubicBezTo>
                    <a:pt x="531" y="6"/>
                    <a:pt x="460" y="0"/>
                    <a:pt x="38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a:off x="7569401" y="2185914"/>
              <a:ext cx="140315" cy="146757"/>
            </a:xfrm>
            <a:custGeom>
              <a:rect b="b" l="l" r="r" t="t"/>
              <a:pathLst>
                <a:path extrusionOk="0" h="4579" w="4378">
                  <a:moveTo>
                    <a:pt x="3025" y="0"/>
                  </a:moveTo>
                  <a:lnTo>
                    <a:pt x="936" y="1220"/>
                  </a:lnTo>
                  <a:cubicBezTo>
                    <a:pt x="719" y="1354"/>
                    <a:pt x="552" y="1537"/>
                    <a:pt x="435" y="1755"/>
                  </a:cubicBezTo>
                  <a:cubicBezTo>
                    <a:pt x="167" y="2289"/>
                    <a:pt x="0" y="3258"/>
                    <a:pt x="1654" y="4127"/>
                  </a:cubicBezTo>
                  <a:cubicBezTo>
                    <a:pt x="2285" y="4457"/>
                    <a:pt x="2770" y="4579"/>
                    <a:pt x="3144" y="4579"/>
                  </a:cubicBezTo>
                  <a:cubicBezTo>
                    <a:pt x="3603" y="4579"/>
                    <a:pt x="3893" y="4397"/>
                    <a:pt x="4077" y="4194"/>
                  </a:cubicBezTo>
                  <a:cubicBezTo>
                    <a:pt x="4278" y="3960"/>
                    <a:pt x="4378" y="3659"/>
                    <a:pt x="4361" y="3359"/>
                  </a:cubicBezTo>
                  <a:lnTo>
                    <a:pt x="4361" y="752"/>
                  </a:lnTo>
                  <a:lnTo>
                    <a:pt x="3025"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a:off x="7624015" y="2195016"/>
              <a:ext cx="73939" cy="89996"/>
            </a:xfrm>
            <a:custGeom>
              <a:rect b="b" l="l" r="r" t="t"/>
              <a:pathLst>
                <a:path extrusionOk="0" h="2808" w="2307">
                  <a:moveTo>
                    <a:pt x="351" y="1471"/>
                  </a:moveTo>
                  <a:cubicBezTo>
                    <a:pt x="485" y="1471"/>
                    <a:pt x="602" y="1504"/>
                    <a:pt x="719" y="1554"/>
                  </a:cubicBezTo>
                  <a:cubicBezTo>
                    <a:pt x="758" y="1574"/>
                    <a:pt x="797" y="1593"/>
                    <a:pt x="836" y="1613"/>
                  </a:cubicBezTo>
                  <a:lnTo>
                    <a:pt x="836" y="1613"/>
                  </a:lnTo>
                  <a:cubicBezTo>
                    <a:pt x="830" y="1621"/>
                    <a:pt x="825" y="1629"/>
                    <a:pt x="819" y="1638"/>
                  </a:cubicBezTo>
                  <a:cubicBezTo>
                    <a:pt x="752" y="1721"/>
                    <a:pt x="686" y="1805"/>
                    <a:pt x="585" y="1872"/>
                  </a:cubicBezTo>
                  <a:cubicBezTo>
                    <a:pt x="540" y="1929"/>
                    <a:pt x="471" y="1955"/>
                    <a:pt x="399" y="1955"/>
                  </a:cubicBezTo>
                  <a:cubicBezTo>
                    <a:pt x="366" y="1955"/>
                    <a:pt x="333" y="1949"/>
                    <a:pt x="301" y="1938"/>
                  </a:cubicBezTo>
                  <a:cubicBezTo>
                    <a:pt x="67" y="1855"/>
                    <a:pt x="101" y="1504"/>
                    <a:pt x="351" y="1471"/>
                  </a:cubicBezTo>
                  <a:close/>
                  <a:moveTo>
                    <a:pt x="1410" y="1962"/>
                  </a:moveTo>
                  <a:cubicBezTo>
                    <a:pt x="1430" y="1976"/>
                    <a:pt x="1451" y="1991"/>
                    <a:pt x="1471" y="2005"/>
                  </a:cubicBezTo>
                  <a:cubicBezTo>
                    <a:pt x="1588" y="2089"/>
                    <a:pt x="1688" y="2172"/>
                    <a:pt x="1671" y="2289"/>
                  </a:cubicBezTo>
                  <a:cubicBezTo>
                    <a:pt x="1655" y="2406"/>
                    <a:pt x="1605" y="2523"/>
                    <a:pt x="1521" y="2624"/>
                  </a:cubicBezTo>
                  <a:cubicBezTo>
                    <a:pt x="1494" y="2657"/>
                    <a:pt x="1462" y="2672"/>
                    <a:pt x="1428" y="2672"/>
                  </a:cubicBezTo>
                  <a:cubicBezTo>
                    <a:pt x="1379" y="2672"/>
                    <a:pt x="1327" y="2640"/>
                    <a:pt x="1287" y="2590"/>
                  </a:cubicBezTo>
                  <a:cubicBezTo>
                    <a:pt x="1220" y="2507"/>
                    <a:pt x="1204" y="2390"/>
                    <a:pt x="1254" y="2289"/>
                  </a:cubicBezTo>
                  <a:cubicBezTo>
                    <a:pt x="1287" y="2172"/>
                    <a:pt x="1354" y="2072"/>
                    <a:pt x="1404" y="1972"/>
                  </a:cubicBezTo>
                  <a:cubicBezTo>
                    <a:pt x="1406" y="1969"/>
                    <a:pt x="1408" y="1965"/>
                    <a:pt x="1410" y="1962"/>
                  </a:cubicBezTo>
                  <a:close/>
                  <a:moveTo>
                    <a:pt x="1788" y="0"/>
                  </a:moveTo>
                  <a:cubicBezTo>
                    <a:pt x="1722" y="84"/>
                    <a:pt x="1671" y="184"/>
                    <a:pt x="1638" y="301"/>
                  </a:cubicBezTo>
                  <a:cubicBezTo>
                    <a:pt x="1504" y="568"/>
                    <a:pt x="1337" y="836"/>
                    <a:pt x="1187" y="1103"/>
                  </a:cubicBezTo>
                  <a:cubicBezTo>
                    <a:pt x="1099" y="1229"/>
                    <a:pt x="1011" y="1355"/>
                    <a:pt x="916" y="1495"/>
                  </a:cubicBezTo>
                  <a:lnTo>
                    <a:pt x="916" y="1495"/>
                  </a:lnTo>
                  <a:cubicBezTo>
                    <a:pt x="872" y="1473"/>
                    <a:pt x="829" y="1453"/>
                    <a:pt x="786" y="1437"/>
                  </a:cubicBezTo>
                  <a:cubicBezTo>
                    <a:pt x="661" y="1368"/>
                    <a:pt x="535" y="1333"/>
                    <a:pt x="400" y="1333"/>
                  </a:cubicBezTo>
                  <a:cubicBezTo>
                    <a:pt x="373" y="1333"/>
                    <a:pt x="346" y="1334"/>
                    <a:pt x="318" y="1337"/>
                  </a:cubicBezTo>
                  <a:cubicBezTo>
                    <a:pt x="151" y="1370"/>
                    <a:pt x="17" y="1504"/>
                    <a:pt x="1" y="1688"/>
                  </a:cubicBezTo>
                  <a:cubicBezTo>
                    <a:pt x="1" y="1855"/>
                    <a:pt x="101" y="2005"/>
                    <a:pt x="251" y="2072"/>
                  </a:cubicBezTo>
                  <a:cubicBezTo>
                    <a:pt x="290" y="2081"/>
                    <a:pt x="329" y="2085"/>
                    <a:pt x="367" y="2085"/>
                  </a:cubicBezTo>
                  <a:cubicBezTo>
                    <a:pt x="477" y="2085"/>
                    <a:pt x="582" y="2051"/>
                    <a:pt x="669" y="1989"/>
                  </a:cubicBezTo>
                  <a:cubicBezTo>
                    <a:pt x="769" y="1905"/>
                    <a:pt x="853" y="1805"/>
                    <a:pt x="920" y="1705"/>
                  </a:cubicBezTo>
                  <a:cubicBezTo>
                    <a:pt x="927" y="1693"/>
                    <a:pt x="935" y="1682"/>
                    <a:pt x="942" y="1670"/>
                  </a:cubicBezTo>
                  <a:lnTo>
                    <a:pt x="942" y="1670"/>
                  </a:lnTo>
                  <a:cubicBezTo>
                    <a:pt x="998" y="1702"/>
                    <a:pt x="1052" y="1735"/>
                    <a:pt x="1103" y="1771"/>
                  </a:cubicBezTo>
                  <a:cubicBezTo>
                    <a:pt x="1179" y="1809"/>
                    <a:pt x="1249" y="1852"/>
                    <a:pt x="1317" y="1898"/>
                  </a:cubicBezTo>
                  <a:lnTo>
                    <a:pt x="1317" y="1898"/>
                  </a:lnTo>
                  <a:lnTo>
                    <a:pt x="1304" y="1922"/>
                  </a:lnTo>
                  <a:cubicBezTo>
                    <a:pt x="1237" y="2022"/>
                    <a:pt x="1187" y="2139"/>
                    <a:pt x="1137" y="2239"/>
                  </a:cubicBezTo>
                  <a:cubicBezTo>
                    <a:pt x="1103" y="2306"/>
                    <a:pt x="1103" y="2390"/>
                    <a:pt x="1103" y="2456"/>
                  </a:cubicBezTo>
                  <a:cubicBezTo>
                    <a:pt x="1103" y="2540"/>
                    <a:pt x="1137" y="2607"/>
                    <a:pt x="1170" y="2674"/>
                  </a:cubicBezTo>
                  <a:cubicBezTo>
                    <a:pt x="1220" y="2740"/>
                    <a:pt x="1304" y="2791"/>
                    <a:pt x="1387" y="2807"/>
                  </a:cubicBezTo>
                  <a:cubicBezTo>
                    <a:pt x="1471" y="2807"/>
                    <a:pt x="1554" y="2774"/>
                    <a:pt x="1621" y="2707"/>
                  </a:cubicBezTo>
                  <a:cubicBezTo>
                    <a:pt x="1671" y="2657"/>
                    <a:pt x="1722" y="2590"/>
                    <a:pt x="1738" y="2523"/>
                  </a:cubicBezTo>
                  <a:cubicBezTo>
                    <a:pt x="1772" y="2456"/>
                    <a:pt x="1805" y="2373"/>
                    <a:pt x="1805" y="2289"/>
                  </a:cubicBezTo>
                  <a:cubicBezTo>
                    <a:pt x="1822" y="2206"/>
                    <a:pt x="1788" y="2122"/>
                    <a:pt x="1738" y="2055"/>
                  </a:cubicBezTo>
                  <a:cubicBezTo>
                    <a:pt x="1671" y="1989"/>
                    <a:pt x="1621" y="1938"/>
                    <a:pt x="1554" y="1888"/>
                  </a:cubicBezTo>
                  <a:cubicBezTo>
                    <a:pt x="1531" y="1871"/>
                    <a:pt x="1506" y="1854"/>
                    <a:pt x="1482" y="1838"/>
                  </a:cubicBezTo>
                  <a:lnTo>
                    <a:pt x="1482" y="1838"/>
                  </a:lnTo>
                  <a:cubicBezTo>
                    <a:pt x="1567" y="1689"/>
                    <a:pt x="1644" y="1550"/>
                    <a:pt x="1722" y="1420"/>
                  </a:cubicBezTo>
                  <a:lnTo>
                    <a:pt x="2156" y="602"/>
                  </a:lnTo>
                  <a:cubicBezTo>
                    <a:pt x="2223" y="502"/>
                    <a:pt x="2273" y="401"/>
                    <a:pt x="2306" y="284"/>
                  </a:cubicBezTo>
                  <a:lnTo>
                    <a:pt x="2306" y="284"/>
                  </a:lnTo>
                  <a:cubicBezTo>
                    <a:pt x="2223" y="368"/>
                    <a:pt x="2156" y="468"/>
                    <a:pt x="2106" y="568"/>
                  </a:cubicBezTo>
                  <a:cubicBezTo>
                    <a:pt x="1972" y="786"/>
                    <a:pt x="1822" y="1053"/>
                    <a:pt x="1621" y="1370"/>
                  </a:cubicBezTo>
                  <a:lnTo>
                    <a:pt x="1388" y="1775"/>
                  </a:lnTo>
                  <a:lnTo>
                    <a:pt x="1388" y="1775"/>
                  </a:lnTo>
                  <a:cubicBezTo>
                    <a:pt x="1320" y="1729"/>
                    <a:pt x="1251" y="1683"/>
                    <a:pt x="1187" y="1638"/>
                  </a:cubicBezTo>
                  <a:cubicBezTo>
                    <a:pt x="1132" y="1610"/>
                    <a:pt x="1077" y="1580"/>
                    <a:pt x="1021" y="1550"/>
                  </a:cubicBezTo>
                  <a:lnTo>
                    <a:pt x="1021" y="1550"/>
                  </a:lnTo>
                  <a:cubicBezTo>
                    <a:pt x="1113" y="1409"/>
                    <a:pt x="1196" y="1276"/>
                    <a:pt x="1270" y="1153"/>
                  </a:cubicBezTo>
                  <a:cubicBezTo>
                    <a:pt x="1421" y="886"/>
                    <a:pt x="1571" y="602"/>
                    <a:pt x="1688" y="318"/>
                  </a:cubicBezTo>
                  <a:cubicBezTo>
                    <a:pt x="1738" y="217"/>
                    <a:pt x="1772" y="101"/>
                    <a:pt x="178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a:off x="6516591" y="4613894"/>
              <a:ext cx="63747" cy="45607"/>
            </a:xfrm>
            <a:custGeom>
              <a:rect b="b" l="l" r="r" t="t"/>
              <a:pathLst>
                <a:path extrusionOk="0" h="1423" w="1989">
                  <a:moveTo>
                    <a:pt x="418" y="1"/>
                  </a:moveTo>
                  <a:cubicBezTo>
                    <a:pt x="318" y="1"/>
                    <a:pt x="217" y="1"/>
                    <a:pt x="117" y="17"/>
                  </a:cubicBezTo>
                  <a:cubicBezTo>
                    <a:pt x="84" y="17"/>
                    <a:pt x="34" y="34"/>
                    <a:pt x="0" y="51"/>
                  </a:cubicBezTo>
                  <a:cubicBezTo>
                    <a:pt x="11" y="51"/>
                    <a:pt x="82" y="43"/>
                    <a:pt x="202" y="43"/>
                  </a:cubicBezTo>
                  <a:cubicBezTo>
                    <a:pt x="262" y="43"/>
                    <a:pt x="334" y="45"/>
                    <a:pt x="418" y="51"/>
                  </a:cubicBezTo>
                  <a:cubicBezTo>
                    <a:pt x="735" y="67"/>
                    <a:pt x="1036" y="184"/>
                    <a:pt x="1303" y="368"/>
                  </a:cubicBezTo>
                  <a:cubicBezTo>
                    <a:pt x="1554" y="535"/>
                    <a:pt x="1755" y="786"/>
                    <a:pt x="1872" y="1070"/>
                  </a:cubicBezTo>
                  <a:cubicBezTo>
                    <a:pt x="1951" y="1276"/>
                    <a:pt x="1970" y="1422"/>
                    <a:pt x="1986" y="1422"/>
                  </a:cubicBezTo>
                  <a:cubicBezTo>
                    <a:pt x="1987" y="1422"/>
                    <a:pt x="1988" y="1422"/>
                    <a:pt x="1989" y="1421"/>
                  </a:cubicBezTo>
                  <a:cubicBezTo>
                    <a:pt x="1989" y="1387"/>
                    <a:pt x="1989" y="1354"/>
                    <a:pt x="1989" y="1321"/>
                  </a:cubicBezTo>
                  <a:cubicBezTo>
                    <a:pt x="1972" y="1237"/>
                    <a:pt x="1938" y="1137"/>
                    <a:pt x="1922" y="1053"/>
                  </a:cubicBezTo>
                  <a:cubicBezTo>
                    <a:pt x="1805" y="753"/>
                    <a:pt x="1604" y="502"/>
                    <a:pt x="1337" y="318"/>
                  </a:cubicBezTo>
                  <a:cubicBezTo>
                    <a:pt x="1070" y="134"/>
                    <a:pt x="752" y="17"/>
                    <a:pt x="4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25"/>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27" name="Google Shape;727;p25"/>
          <p:cNvSpPr txBox="1"/>
          <p:nvPr>
            <p:ph idx="1" type="subTitle"/>
          </p:nvPr>
        </p:nvSpPr>
        <p:spPr>
          <a:xfrm>
            <a:off x="1157675" y="2391276"/>
            <a:ext cx="1836900" cy="27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28" name="Google Shape;728;p25"/>
          <p:cNvSpPr txBox="1"/>
          <p:nvPr>
            <p:ph idx="2" type="subTitle"/>
          </p:nvPr>
        </p:nvSpPr>
        <p:spPr>
          <a:xfrm>
            <a:off x="1157675" y="2667877"/>
            <a:ext cx="1836900" cy="45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29" name="Google Shape;729;p25"/>
          <p:cNvSpPr txBox="1"/>
          <p:nvPr>
            <p:ph idx="3" type="subTitle"/>
          </p:nvPr>
        </p:nvSpPr>
        <p:spPr>
          <a:xfrm>
            <a:off x="3346475" y="2391276"/>
            <a:ext cx="1836900" cy="27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0" name="Google Shape;730;p25"/>
          <p:cNvSpPr txBox="1"/>
          <p:nvPr>
            <p:ph idx="4" type="subTitle"/>
          </p:nvPr>
        </p:nvSpPr>
        <p:spPr>
          <a:xfrm>
            <a:off x="3346475" y="2667877"/>
            <a:ext cx="1836900" cy="45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31" name="Google Shape;731;p25"/>
          <p:cNvSpPr txBox="1"/>
          <p:nvPr>
            <p:ph idx="5" type="subTitle"/>
          </p:nvPr>
        </p:nvSpPr>
        <p:spPr>
          <a:xfrm>
            <a:off x="1157675" y="3360600"/>
            <a:ext cx="1836900" cy="27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2" name="Google Shape;732;p25"/>
          <p:cNvSpPr txBox="1"/>
          <p:nvPr>
            <p:ph idx="6" type="subTitle"/>
          </p:nvPr>
        </p:nvSpPr>
        <p:spPr>
          <a:xfrm>
            <a:off x="1157675" y="3637201"/>
            <a:ext cx="1836900" cy="45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33" name="Google Shape;733;p25"/>
          <p:cNvSpPr txBox="1"/>
          <p:nvPr>
            <p:ph idx="7" type="subTitle"/>
          </p:nvPr>
        </p:nvSpPr>
        <p:spPr>
          <a:xfrm>
            <a:off x="3346475" y="3360600"/>
            <a:ext cx="1836900" cy="27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4" name="Google Shape;734;p25"/>
          <p:cNvSpPr txBox="1"/>
          <p:nvPr>
            <p:ph idx="8" type="subTitle"/>
          </p:nvPr>
        </p:nvSpPr>
        <p:spPr>
          <a:xfrm>
            <a:off x="3346475" y="3637201"/>
            <a:ext cx="1836900" cy="45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p:cSld name="CUSTOM_17">
    <p:spTree>
      <p:nvGrpSpPr>
        <p:cNvPr id="735" name="Shape 735"/>
        <p:cNvGrpSpPr/>
        <p:nvPr/>
      </p:nvGrpSpPr>
      <p:grpSpPr>
        <a:xfrm>
          <a:off x="0" y="0"/>
          <a:ext cx="0" cy="0"/>
          <a:chOff x="0" y="0"/>
          <a:chExt cx="0" cy="0"/>
        </a:xfrm>
      </p:grpSpPr>
      <p:sp>
        <p:nvSpPr>
          <p:cNvPr id="736" name="Google Shape;736;p26"/>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37" name="Google Shape;737;p26"/>
          <p:cNvSpPr txBox="1"/>
          <p:nvPr>
            <p:ph idx="1" type="subTitle"/>
          </p:nvPr>
        </p:nvSpPr>
        <p:spPr>
          <a:xfrm>
            <a:off x="6845725" y="1359250"/>
            <a:ext cx="1578300" cy="2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8" name="Google Shape;738;p26"/>
          <p:cNvSpPr txBox="1"/>
          <p:nvPr>
            <p:ph idx="2" type="subTitle"/>
          </p:nvPr>
        </p:nvSpPr>
        <p:spPr>
          <a:xfrm>
            <a:off x="6845725" y="1636550"/>
            <a:ext cx="1578300" cy="53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39" name="Google Shape;739;p26"/>
          <p:cNvSpPr txBox="1"/>
          <p:nvPr>
            <p:ph idx="3" type="subTitle"/>
          </p:nvPr>
        </p:nvSpPr>
        <p:spPr>
          <a:xfrm>
            <a:off x="6845725" y="3234850"/>
            <a:ext cx="1578300" cy="2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0" name="Google Shape;740;p26"/>
          <p:cNvSpPr txBox="1"/>
          <p:nvPr>
            <p:ph idx="4" type="subTitle"/>
          </p:nvPr>
        </p:nvSpPr>
        <p:spPr>
          <a:xfrm>
            <a:off x="6845725" y="3512150"/>
            <a:ext cx="1578300" cy="53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41" name="Google Shape;741;p26"/>
          <p:cNvSpPr txBox="1"/>
          <p:nvPr>
            <p:ph idx="5" type="subTitle"/>
          </p:nvPr>
        </p:nvSpPr>
        <p:spPr>
          <a:xfrm>
            <a:off x="6845725" y="2297050"/>
            <a:ext cx="1578300" cy="2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2" name="Google Shape;742;p26"/>
          <p:cNvSpPr txBox="1"/>
          <p:nvPr>
            <p:ph idx="6" type="subTitle"/>
          </p:nvPr>
        </p:nvSpPr>
        <p:spPr>
          <a:xfrm>
            <a:off x="6845725" y="2574350"/>
            <a:ext cx="1578300" cy="53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lumns">
  <p:cSld name="CUSTOM_11">
    <p:spTree>
      <p:nvGrpSpPr>
        <p:cNvPr id="743" name="Shape 743"/>
        <p:cNvGrpSpPr/>
        <p:nvPr/>
      </p:nvGrpSpPr>
      <p:grpSpPr>
        <a:xfrm>
          <a:off x="0" y="0"/>
          <a:ext cx="0" cy="0"/>
          <a:chOff x="0" y="0"/>
          <a:chExt cx="0" cy="0"/>
        </a:xfrm>
      </p:grpSpPr>
      <p:sp>
        <p:nvSpPr>
          <p:cNvPr id="744" name="Google Shape;744;p2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46" name="Google Shape;746;p27"/>
          <p:cNvSpPr txBox="1"/>
          <p:nvPr>
            <p:ph idx="1" type="subTitle"/>
          </p:nvPr>
        </p:nvSpPr>
        <p:spPr>
          <a:xfrm>
            <a:off x="1492988" y="3667825"/>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7" name="Google Shape;747;p27"/>
          <p:cNvSpPr txBox="1"/>
          <p:nvPr>
            <p:ph idx="2" type="subTitle"/>
          </p:nvPr>
        </p:nvSpPr>
        <p:spPr>
          <a:xfrm>
            <a:off x="1493000" y="4018042"/>
            <a:ext cx="1695600" cy="45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48" name="Google Shape;748;p27"/>
          <p:cNvSpPr txBox="1"/>
          <p:nvPr>
            <p:ph idx="3" type="subTitle"/>
          </p:nvPr>
        </p:nvSpPr>
        <p:spPr>
          <a:xfrm>
            <a:off x="3724188" y="3667825"/>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9" name="Google Shape;749;p27"/>
          <p:cNvSpPr txBox="1"/>
          <p:nvPr>
            <p:ph idx="4" type="subTitle"/>
          </p:nvPr>
        </p:nvSpPr>
        <p:spPr>
          <a:xfrm>
            <a:off x="3724200" y="4018042"/>
            <a:ext cx="1695600" cy="45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50" name="Google Shape;750;p27"/>
          <p:cNvSpPr txBox="1"/>
          <p:nvPr>
            <p:ph idx="5" type="subTitle"/>
          </p:nvPr>
        </p:nvSpPr>
        <p:spPr>
          <a:xfrm>
            <a:off x="5955388" y="3667825"/>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51" name="Google Shape;751;p27"/>
          <p:cNvSpPr txBox="1"/>
          <p:nvPr>
            <p:ph idx="6" type="subTitle"/>
          </p:nvPr>
        </p:nvSpPr>
        <p:spPr>
          <a:xfrm>
            <a:off x="5955400" y="4018042"/>
            <a:ext cx="1695600" cy="45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52" name="Google Shape;752;p27"/>
          <p:cNvSpPr txBox="1"/>
          <p:nvPr>
            <p:ph idx="7" type="subTitle"/>
          </p:nvPr>
        </p:nvSpPr>
        <p:spPr>
          <a:xfrm>
            <a:off x="2591325" y="1677726"/>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53" name="Google Shape;753;p27"/>
          <p:cNvSpPr txBox="1"/>
          <p:nvPr>
            <p:ph idx="8" type="subTitle"/>
          </p:nvPr>
        </p:nvSpPr>
        <p:spPr>
          <a:xfrm>
            <a:off x="2591350" y="1217625"/>
            <a:ext cx="1695600" cy="51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54" name="Google Shape;754;p27"/>
          <p:cNvSpPr txBox="1"/>
          <p:nvPr>
            <p:ph idx="9" type="subTitle"/>
          </p:nvPr>
        </p:nvSpPr>
        <p:spPr>
          <a:xfrm>
            <a:off x="4839788" y="1677726"/>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55" name="Google Shape;755;p27"/>
          <p:cNvSpPr txBox="1"/>
          <p:nvPr>
            <p:ph idx="13" type="subTitle"/>
          </p:nvPr>
        </p:nvSpPr>
        <p:spPr>
          <a:xfrm>
            <a:off x="4839825" y="1217863"/>
            <a:ext cx="1695600" cy="51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4 ">
  <p:cSld name="CUSTOM_13">
    <p:spTree>
      <p:nvGrpSpPr>
        <p:cNvPr id="756" name="Shape 756"/>
        <p:cNvGrpSpPr/>
        <p:nvPr/>
      </p:nvGrpSpPr>
      <p:grpSpPr>
        <a:xfrm>
          <a:off x="0" y="0"/>
          <a:ext cx="0" cy="0"/>
          <a:chOff x="0" y="0"/>
          <a:chExt cx="0" cy="0"/>
        </a:xfrm>
      </p:grpSpPr>
      <p:grpSp>
        <p:nvGrpSpPr>
          <p:cNvPr id="757" name="Google Shape;757;p28"/>
          <p:cNvGrpSpPr/>
          <p:nvPr/>
        </p:nvGrpSpPr>
        <p:grpSpPr>
          <a:xfrm>
            <a:off x="7000534" y="340657"/>
            <a:ext cx="1206554" cy="2111005"/>
            <a:chOff x="4052859" y="1076757"/>
            <a:chExt cx="1206554" cy="2111005"/>
          </a:xfrm>
        </p:grpSpPr>
        <p:sp>
          <p:nvSpPr>
            <p:cNvPr id="758" name="Google Shape;758;p28"/>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28"/>
          <p:cNvGrpSpPr/>
          <p:nvPr/>
        </p:nvGrpSpPr>
        <p:grpSpPr>
          <a:xfrm>
            <a:off x="936909" y="340657"/>
            <a:ext cx="1206554" cy="2111005"/>
            <a:chOff x="4052859" y="1076757"/>
            <a:chExt cx="1206554" cy="2111005"/>
          </a:xfrm>
        </p:grpSpPr>
        <p:sp>
          <p:nvSpPr>
            <p:cNvPr id="773" name="Google Shape;773;p28"/>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8"/>
          <p:cNvSpPr txBox="1"/>
          <p:nvPr>
            <p:ph type="title"/>
          </p:nvPr>
        </p:nvSpPr>
        <p:spPr>
          <a:xfrm>
            <a:off x="720000" y="188126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9" name="Google Shape;789;p28"/>
          <p:cNvSpPr txBox="1"/>
          <p:nvPr>
            <p:ph idx="1" type="subTitle"/>
          </p:nvPr>
        </p:nvSpPr>
        <p:spPr>
          <a:xfrm>
            <a:off x="1404400" y="35832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0" name="Google Shape;790;p28"/>
          <p:cNvSpPr txBox="1"/>
          <p:nvPr>
            <p:ph idx="2" type="subTitle"/>
          </p:nvPr>
        </p:nvSpPr>
        <p:spPr>
          <a:xfrm>
            <a:off x="1404400" y="3903600"/>
            <a:ext cx="16956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91" name="Google Shape;791;p28"/>
          <p:cNvSpPr txBox="1"/>
          <p:nvPr>
            <p:ph idx="3" type="subTitle"/>
          </p:nvPr>
        </p:nvSpPr>
        <p:spPr>
          <a:xfrm>
            <a:off x="3724200" y="35832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2" name="Google Shape;792;p28"/>
          <p:cNvSpPr txBox="1"/>
          <p:nvPr>
            <p:ph idx="4" type="subTitle"/>
          </p:nvPr>
        </p:nvSpPr>
        <p:spPr>
          <a:xfrm>
            <a:off x="3724200" y="3903600"/>
            <a:ext cx="16956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793" name="Google Shape;793;p28"/>
          <p:cNvSpPr txBox="1"/>
          <p:nvPr>
            <p:ph idx="5" type="subTitle"/>
          </p:nvPr>
        </p:nvSpPr>
        <p:spPr>
          <a:xfrm>
            <a:off x="6044000" y="35832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4" name="Google Shape;794;p28"/>
          <p:cNvSpPr txBox="1"/>
          <p:nvPr>
            <p:ph idx="6" type="subTitle"/>
          </p:nvPr>
        </p:nvSpPr>
        <p:spPr>
          <a:xfrm>
            <a:off x="6044000" y="3903600"/>
            <a:ext cx="16956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5">
  <p:cSld name="CUSTOM_4">
    <p:spTree>
      <p:nvGrpSpPr>
        <p:cNvPr id="795" name="Shape 795"/>
        <p:cNvGrpSpPr/>
        <p:nvPr/>
      </p:nvGrpSpPr>
      <p:grpSpPr>
        <a:xfrm>
          <a:off x="0" y="0"/>
          <a:ext cx="0" cy="0"/>
          <a:chOff x="0" y="0"/>
          <a:chExt cx="0" cy="0"/>
        </a:xfrm>
      </p:grpSpPr>
      <p:sp>
        <p:nvSpPr>
          <p:cNvPr id="796" name="Google Shape;796;p2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98" name="Google Shape;798;p29"/>
          <p:cNvSpPr txBox="1"/>
          <p:nvPr>
            <p:ph idx="1" type="subTitle"/>
          </p:nvPr>
        </p:nvSpPr>
        <p:spPr>
          <a:xfrm>
            <a:off x="1189800" y="34308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9" name="Google Shape;799;p29"/>
          <p:cNvSpPr txBox="1"/>
          <p:nvPr>
            <p:ph idx="2" type="subTitle"/>
          </p:nvPr>
        </p:nvSpPr>
        <p:spPr>
          <a:xfrm>
            <a:off x="1189800" y="3751200"/>
            <a:ext cx="16956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800" name="Google Shape;800;p29"/>
          <p:cNvSpPr txBox="1"/>
          <p:nvPr>
            <p:ph idx="3" type="subTitle"/>
          </p:nvPr>
        </p:nvSpPr>
        <p:spPr>
          <a:xfrm>
            <a:off x="3724200" y="34308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1" name="Google Shape;801;p29"/>
          <p:cNvSpPr txBox="1"/>
          <p:nvPr>
            <p:ph idx="4" type="subTitle"/>
          </p:nvPr>
        </p:nvSpPr>
        <p:spPr>
          <a:xfrm>
            <a:off x="3724200" y="3751200"/>
            <a:ext cx="16956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802" name="Google Shape;802;p29"/>
          <p:cNvSpPr txBox="1"/>
          <p:nvPr>
            <p:ph idx="5" type="subTitle"/>
          </p:nvPr>
        </p:nvSpPr>
        <p:spPr>
          <a:xfrm>
            <a:off x="6258600" y="34308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3" name="Google Shape;803;p29"/>
          <p:cNvSpPr txBox="1"/>
          <p:nvPr>
            <p:ph idx="6" type="subTitle"/>
          </p:nvPr>
        </p:nvSpPr>
        <p:spPr>
          <a:xfrm>
            <a:off x="6258600" y="3751200"/>
            <a:ext cx="1695600" cy="8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14">
    <p:spTree>
      <p:nvGrpSpPr>
        <p:cNvPr id="804" name="Shape 804"/>
        <p:cNvGrpSpPr/>
        <p:nvPr/>
      </p:nvGrpSpPr>
      <p:grpSpPr>
        <a:xfrm>
          <a:off x="0" y="0"/>
          <a:ext cx="0" cy="0"/>
          <a:chOff x="0" y="0"/>
          <a:chExt cx="0" cy="0"/>
        </a:xfrm>
      </p:grpSpPr>
      <p:sp>
        <p:nvSpPr>
          <p:cNvPr id="805" name="Google Shape;805;p3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txBox="1"/>
          <p:nvPr>
            <p:ph type="title"/>
          </p:nvPr>
        </p:nvSpPr>
        <p:spPr>
          <a:xfrm>
            <a:off x="720000" y="540000"/>
            <a:ext cx="3006000" cy="1227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5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07" name="Google Shape;807;p30"/>
          <p:cNvSpPr txBox="1"/>
          <p:nvPr>
            <p:ph idx="1" type="subTitle"/>
          </p:nvPr>
        </p:nvSpPr>
        <p:spPr>
          <a:xfrm>
            <a:off x="720000" y="1767600"/>
            <a:ext cx="3006000" cy="900000"/>
          </a:xfrm>
          <a:prstGeom prst="rect">
            <a:avLst/>
          </a:prstGeom>
        </p:spPr>
        <p:txBody>
          <a:bodyPr anchorCtr="0" anchor="ctr" bIns="91425" lIns="91425" spcFirstLastPara="1" rIns="91425" wrap="square" tIns="91425">
            <a:noAutofit/>
          </a:bodyPr>
          <a:lstStyle>
            <a:lvl1pPr indent="0" lvl="0" marL="0" marR="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8" name="Google Shape;808;p30"/>
          <p:cNvSpPr txBox="1"/>
          <p:nvPr/>
        </p:nvSpPr>
        <p:spPr>
          <a:xfrm>
            <a:off x="720000" y="3808800"/>
            <a:ext cx="3006000" cy="51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solidFill>
                  <a:srgbClr val="263238"/>
                </a:solidFill>
                <a:latin typeface="Josefin Sans"/>
                <a:ea typeface="Josefin Sans"/>
                <a:cs typeface="Josefin Sans"/>
                <a:sym typeface="Josefin Sans"/>
              </a:rPr>
              <a:t>CREDITS: This presentation template was created by </a:t>
            </a:r>
            <a:r>
              <a:rPr lang="en" sz="800">
                <a:solidFill>
                  <a:srgbClr val="263238"/>
                </a:solidFill>
                <a:uFill>
                  <a:noFill/>
                </a:uFill>
                <a:latin typeface="Josefin Sans"/>
                <a:ea typeface="Josefin Sans"/>
                <a:cs typeface="Josefin Sans"/>
                <a:sym typeface="Josefin Sans"/>
                <a:hlinkClick r:id="rId2"/>
              </a:rPr>
              <a:t>Slidesgo</a:t>
            </a:r>
            <a:r>
              <a:rPr lang="en" sz="800">
                <a:solidFill>
                  <a:srgbClr val="263238"/>
                </a:solidFill>
                <a:latin typeface="Josefin Sans"/>
                <a:ea typeface="Josefin Sans"/>
                <a:cs typeface="Josefin Sans"/>
                <a:sym typeface="Josefin Sans"/>
              </a:rPr>
              <a:t>, including icons by </a:t>
            </a:r>
            <a:r>
              <a:rPr lang="en" sz="800">
                <a:solidFill>
                  <a:srgbClr val="263238"/>
                </a:solidFill>
                <a:uFill>
                  <a:noFill/>
                </a:uFill>
                <a:latin typeface="Josefin Sans"/>
                <a:ea typeface="Josefin Sans"/>
                <a:cs typeface="Josefin Sans"/>
                <a:sym typeface="Josefin Sans"/>
                <a:hlinkClick r:id="rId3"/>
              </a:rPr>
              <a:t>Flaticon</a:t>
            </a:r>
            <a:r>
              <a:rPr lang="en" sz="800">
                <a:solidFill>
                  <a:srgbClr val="263238"/>
                </a:solidFill>
                <a:latin typeface="Josefin Sans"/>
                <a:ea typeface="Josefin Sans"/>
                <a:cs typeface="Josefin Sans"/>
                <a:sym typeface="Josefin Sans"/>
              </a:rPr>
              <a:t>, and infographics &amp; images by </a:t>
            </a:r>
            <a:r>
              <a:rPr lang="en" sz="800">
                <a:solidFill>
                  <a:srgbClr val="263238"/>
                </a:solidFill>
                <a:uFill>
                  <a:noFill/>
                </a:uFill>
                <a:latin typeface="Josefin Sans"/>
                <a:ea typeface="Josefin Sans"/>
                <a:cs typeface="Josefin Sans"/>
                <a:sym typeface="Josefin Sans"/>
                <a:hlinkClick r:id="rId4"/>
              </a:rPr>
              <a:t>Freepik</a:t>
            </a:r>
            <a:endParaRPr sz="800">
              <a:solidFill>
                <a:srgbClr val="263238"/>
              </a:solidFill>
              <a:latin typeface="Josefin Sans"/>
              <a:ea typeface="Josefin Sans"/>
              <a:cs typeface="Josefin Sans"/>
              <a:sym typeface="Josefin Sans"/>
            </a:endParaRPr>
          </a:p>
        </p:txBody>
      </p:sp>
      <p:grpSp>
        <p:nvGrpSpPr>
          <p:cNvPr id="809" name="Google Shape;809;p30"/>
          <p:cNvGrpSpPr/>
          <p:nvPr/>
        </p:nvGrpSpPr>
        <p:grpSpPr>
          <a:xfrm>
            <a:off x="3856209" y="1076757"/>
            <a:ext cx="4958959" cy="3594952"/>
            <a:chOff x="3856209" y="1076757"/>
            <a:chExt cx="4958959" cy="3594952"/>
          </a:xfrm>
        </p:grpSpPr>
        <p:grpSp>
          <p:nvGrpSpPr>
            <p:cNvPr id="810" name="Google Shape;810;p30"/>
            <p:cNvGrpSpPr/>
            <p:nvPr/>
          </p:nvGrpSpPr>
          <p:grpSpPr>
            <a:xfrm>
              <a:off x="5651527" y="1451635"/>
              <a:ext cx="483570" cy="631930"/>
              <a:chOff x="8361052" y="1422160"/>
              <a:chExt cx="483570" cy="631930"/>
            </a:xfrm>
          </p:grpSpPr>
          <p:sp>
            <p:nvSpPr>
              <p:cNvPr id="811" name="Google Shape;811;p30"/>
              <p:cNvSpPr/>
              <p:nvPr/>
            </p:nvSpPr>
            <p:spPr>
              <a:xfrm>
                <a:off x="8361052" y="1422160"/>
                <a:ext cx="483570" cy="631930"/>
              </a:xfrm>
              <a:custGeom>
                <a:rect b="b" l="l" r="r" t="t"/>
                <a:pathLst>
                  <a:path extrusionOk="0" h="19717" w="15088">
                    <a:moveTo>
                      <a:pt x="14854" y="1"/>
                    </a:moveTo>
                    <a:lnTo>
                      <a:pt x="0" y="185"/>
                    </a:lnTo>
                    <a:lnTo>
                      <a:pt x="251" y="19533"/>
                    </a:lnTo>
                    <a:lnTo>
                      <a:pt x="15088" y="19717"/>
                    </a:lnTo>
                    <a:lnTo>
                      <a:pt x="1485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8386756" y="1444659"/>
                <a:ext cx="423060" cy="576772"/>
              </a:xfrm>
              <a:custGeom>
                <a:rect b="b" l="l" r="r" t="t"/>
                <a:pathLst>
                  <a:path extrusionOk="0" h="17996" w="1320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8457971" y="1540521"/>
                <a:ext cx="280630" cy="393093"/>
              </a:xfrm>
              <a:custGeom>
                <a:rect b="b" l="l" r="r" t="t"/>
                <a:pathLst>
                  <a:path extrusionOk="0" h="12265" w="8756">
                    <a:moveTo>
                      <a:pt x="0" y="0"/>
                    </a:moveTo>
                    <a:lnTo>
                      <a:pt x="151" y="12264"/>
                    </a:lnTo>
                    <a:lnTo>
                      <a:pt x="8756" y="12164"/>
                    </a:lnTo>
                    <a:lnTo>
                      <a:pt x="8622" y="218"/>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8457971" y="1540521"/>
                <a:ext cx="278482" cy="393093"/>
              </a:xfrm>
              <a:custGeom>
                <a:rect b="b" l="l" r="r" t="t"/>
                <a:pathLst>
                  <a:path extrusionOk="0" h="12265" w="8689">
                    <a:moveTo>
                      <a:pt x="0" y="0"/>
                    </a:moveTo>
                    <a:lnTo>
                      <a:pt x="151" y="12264"/>
                    </a:lnTo>
                    <a:lnTo>
                      <a:pt x="8689" y="5865"/>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30"/>
            <p:cNvGrpSpPr/>
            <p:nvPr/>
          </p:nvGrpSpPr>
          <p:grpSpPr>
            <a:xfrm>
              <a:off x="3856209" y="1076757"/>
              <a:ext cx="1206554" cy="2111005"/>
              <a:chOff x="4052859" y="1076757"/>
              <a:chExt cx="1206554" cy="2111005"/>
            </a:xfrm>
          </p:grpSpPr>
          <p:sp>
            <p:nvSpPr>
              <p:cNvPr id="816" name="Google Shape;816;p30"/>
              <p:cNvSpPr/>
              <p:nvPr/>
            </p:nvSpPr>
            <p:spPr>
              <a:xfrm>
                <a:off x="4052859" y="1583884"/>
                <a:ext cx="256015" cy="548408"/>
              </a:xfrm>
              <a:custGeom>
                <a:rect b="b" l="l" r="r" t="t"/>
                <a:pathLst>
                  <a:path extrusionOk="0" h="17111" w="7988">
                    <a:moveTo>
                      <a:pt x="1" y="1"/>
                    </a:moveTo>
                    <a:lnTo>
                      <a:pt x="1" y="17110"/>
                    </a:lnTo>
                    <a:lnTo>
                      <a:pt x="7987" y="17110"/>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4319547" y="2170816"/>
                <a:ext cx="314923" cy="529626"/>
              </a:xfrm>
              <a:custGeom>
                <a:rect b="b" l="l" r="r" t="t"/>
                <a:pathLst>
                  <a:path extrusionOk="0" h="16525" w="9826">
                    <a:moveTo>
                      <a:pt x="1" y="0"/>
                    </a:moveTo>
                    <a:lnTo>
                      <a:pt x="1" y="16525"/>
                    </a:lnTo>
                    <a:lnTo>
                      <a:pt x="9825" y="16525"/>
                    </a:lnTo>
                    <a:lnTo>
                      <a:pt x="982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4672994" y="1076757"/>
                <a:ext cx="586419" cy="497512"/>
              </a:xfrm>
              <a:custGeom>
                <a:rect b="b" l="l" r="r" t="t"/>
                <a:pathLst>
                  <a:path extrusionOk="0" h="15523" w="18297">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4052859" y="2170816"/>
                <a:ext cx="256015" cy="529626"/>
              </a:xfrm>
              <a:custGeom>
                <a:rect b="b" l="l" r="r" t="t"/>
                <a:pathLst>
                  <a:path extrusionOk="0" h="16525" w="7988">
                    <a:moveTo>
                      <a:pt x="1" y="0"/>
                    </a:moveTo>
                    <a:lnTo>
                      <a:pt x="1" y="16525"/>
                    </a:lnTo>
                    <a:lnTo>
                      <a:pt x="7987" y="16525"/>
                    </a:lnTo>
                    <a:lnTo>
                      <a:pt x="798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4982501" y="2170816"/>
                <a:ext cx="276912" cy="529626"/>
              </a:xfrm>
              <a:custGeom>
                <a:rect b="b" l="l" r="r" t="t"/>
                <a:pathLst>
                  <a:path extrusionOk="0" h="16525" w="8640">
                    <a:moveTo>
                      <a:pt x="1" y="0"/>
                    </a:moveTo>
                    <a:lnTo>
                      <a:pt x="1"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4319547" y="1583884"/>
                <a:ext cx="314923" cy="548408"/>
              </a:xfrm>
              <a:custGeom>
                <a:rect b="b" l="l" r="r" t="t"/>
                <a:pathLst>
                  <a:path extrusionOk="0" h="17111" w="9826">
                    <a:moveTo>
                      <a:pt x="1" y="1"/>
                    </a:moveTo>
                    <a:lnTo>
                      <a:pt x="1" y="17110"/>
                    </a:lnTo>
                    <a:lnTo>
                      <a:pt x="9825" y="17110"/>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4982501" y="1583884"/>
                <a:ext cx="276912" cy="548408"/>
              </a:xfrm>
              <a:custGeom>
                <a:rect b="b" l="l" r="r" t="t"/>
                <a:pathLst>
                  <a:path extrusionOk="0" h="17111" w="8640">
                    <a:moveTo>
                      <a:pt x="1" y="1"/>
                    </a:moveTo>
                    <a:lnTo>
                      <a:pt x="1"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4052859" y="2710057"/>
                <a:ext cx="256015" cy="477705"/>
              </a:xfrm>
              <a:custGeom>
                <a:rect b="b" l="l" r="r" t="t"/>
                <a:pathLst>
                  <a:path extrusionOk="0" h="14905" w="7988">
                    <a:moveTo>
                      <a:pt x="1" y="1"/>
                    </a:moveTo>
                    <a:lnTo>
                      <a:pt x="1" y="14905"/>
                    </a:lnTo>
                    <a:lnTo>
                      <a:pt x="7987" y="14905"/>
                    </a:lnTo>
                    <a:lnTo>
                      <a:pt x="798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4052859" y="1076757"/>
                <a:ext cx="581611" cy="497512"/>
              </a:xfrm>
              <a:custGeom>
                <a:rect b="b" l="l" r="r" t="t"/>
                <a:pathLst>
                  <a:path extrusionOk="0" h="15523" w="18147">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4319547" y="2710057"/>
                <a:ext cx="314923" cy="477705"/>
              </a:xfrm>
              <a:custGeom>
                <a:rect b="b" l="l" r="r" t="t"/>
                <a:pathLst>
                  <a:path extrusionOk="0" h="14905" w="9826">
                    <a:moveTo>
                      <a:pt x="1" y="1"/>
                    </a:moveTo>
                    <a:lnTo>
                      <a:pt x="1" y="14905"/>
                    </a:lnTo>
                    <a:lnTo>
                      <a:pt x="9825" y="14905"/>
                    </a:lnTo>
                    <a:lnTo>
                      <a:pt x="982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4982501" y="2710057"/>
                <a:ext cx="276912" cy="477705"/>
              </a:xfrm>
              <a:custGeom>
                <a:rect b="b" l="l" r="r" t="t"/>
                <a:pathLst>
                  <a:path extrusionOk="0" h="14905" w="8640">
                    <a:moveTo>
                      <a:pt x="1" y="1"/>
                    </a:moveTo>
                    <a:lnTo>
                      <a:pt x="1"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4672994" y="1583884"/>
                <a:ext cx="298834" cy="548408"/>
              </a:xfrm>
              <a:custGeom>
                <a:rect b="b" l="l" r="r" t="t"/>
                <a:pathLst>
                  <a:path extrusionOk="0" h="17111" w="9324">
                    <a:moveTo>
                      <a:pt x="0" y="1"/>
                    </a:moveTo>
                    <a:lnTo>
                      <a:pt x="0" y="17110"/>
                    </a:lnTo>
                    <a:lnTo>
                      <a:pt x="9324" y="17110"/>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4672994" y="2710057"/>
                <a:ext cx="298834" cy="477705"/>
              </a:xfrm>
              <a:custGeom>
                <a:rect b="b" l="l" r="r" t="t"/>
                <a:pathLst>
                  <a:path extrusionOk="0" h="14905" w="9324">
                    <a:moveTo>
                      <a:pt x="0" y="1"/>
                    </a:moveTo>
                    <a:lnTo>
                      <a:pt x="0" y="14905"/>
                    </a:lnTo>
                    <a:lnTo>
                      <a:pt x="9324" y="14905"/>
                    </a:lnTo>
                    <a:lnTo>
                      <a:pt x="932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4672994" y="2170816"/>
                <a:ext cx="298834" cy="529626"/>
              </a:xfrm>
              <a:custGeom>
                <a:rect b="b" l="l" r="r" t="t"/>
                <a:pathLst>
                  <a:path extrusionOk="0" h="16525" w="9324">
                    <a:moveTo>
                      <a:pt x="0" y="0"/>
                    </a:moveTo>
                    <a:lnTo>
                      <a:pt x="0" y="16525"/>
                    </a:lnTo>
                    <a:lnTo>
                      <a:pt x="9324" y="16525"/>
                    </a:lnTo>
                    <a:lnTo>
                      <a:pt x="932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30"/>
            <p:cNvGrpSpPr/>
            <p:nvPr/>
          </p:nvGrpSpPr>
          <p:grpSpPr>
            <a:xfrm>
              <a:off x="6809671" y="1076757"/>
              <a:ext cx="1206522" cy="2111005"/>
              <a:chOff x="6809671" y="1076757"/>
              <a:chExt cx="1206522" cy="2111005"/>
            </a:xfrm>
          </p:grpSpPr>
          <p:sp>
            <p:nvSpPr>
              <p:cNvPr id="831" name="Google Shape;831;p30"/>
              <p:cNvSpPr/>
              <p:nvPr/>
            </p:nvSpPr>
            <p:spPr>
              <a:xfrm>
                <a:off x="6809671" y="1583884"/>
                <a:ext cx="256528" cy="548408"/>
              </a:xfrm>
              <a:custGeom>
                <a:rect b="b" l="l" r="r" t="t"/>
                <a:pathLst>
                  <a:path extrusionOk="0" h="17111" w="8004">
                    <a:moveTo>
                      <a:pt x="0" y="1"/>
                    </a:moveTo>
                    <a:lnTo>
                      <a:pt x="0" y="17110"/>
                    </a:lnTo>
                    <a:lnTo>
                      <a:pt x="8004" y="17110"/>
                    </a:lnTo>
                    <a:lnTo>
                      <a:pt x="800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7076872" y="2170816"/>
                <a:ext cx="314923" cy="529626"/>
              </a:xfrm>
              <a:custGeom>
                <a:rect b="b" l="l" r="r" t="t"/>
                <a:pathLst>
                  <a:path extrusionOk="0" h="16525" w="9826">
                    <a:moveTo>
                      <a:pt x="1" y="0"/>
                    </a:moveTo>
                    <a:lnTo>
                      <a:pt x="1" y="16525"/>
                    </a:lnTo>
                    <a:lnTo>
                      <a:pt x="9826" y="16525"/>
                    </a:lnTo>
                    <a:lnTo>
                      <a:pt x="982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7429775" y="1076757"/>
                <a:ext cx="586419" cy="497512"/>
              </a:xfrm>
              <a:custGeom>
                <a:rect b="b" l="l" r="r" t="t"/>
                <a:pathLst>
                  <a:path extrusionOk="0" h="15523" w="18297">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6809671" y="2170816"/>
                <a:ext cx="256528" cy="529626"/>
              </a:xfrm>
              <a:custGeom>
                <a:rect b="b" l="l" r="r" t="t"/>
                <a:pathLst>
                  <a:path extrusionOk="0" h="16525" w="8004">
                    <a:moveTo>
                      <a:pt x="0" y="0"/>
                    </a:moveTo>
                    <a:lnTo>
                      <a:pt x="0" y="16525"/>
                    </a:lnTo>
                    <a:lnTo>
                      <a:pt x="8004" y="16525"/>
                    </a:lnTo>
                    <a:lnTo>
                      <a:pt x="800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7739314" y="2170816"/>
                <a:ext cx="276880" cy="529626"/>
              </a:xfrm>
              <a:custGeom>
                <a:rect b="b" l="l" r="r" t="t"/>
                <a:pathLst>
                  <a:path extrusionOk="0" h="16525" w="8639">
                    <a:moveTo>
                      <a:pt x="0" y="0"/>
                    </a:moveTo>
                    <a:lnTo>
                      <a:pt x="0" y="16525"/>
                    </a:lnTo>
                    <a:lnTo>
                      <a:pt x="8639" y="16525"/>
                    </a:lnTo>
                    <a:lnTo>
                      <a:pt x="863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7076872" y="1583884"/>
                <a:ext cx="314923" cy="548408"/>
              </a:xfrm>
              <a:custGeom>
                <a:rect b="b" l="l" r="r" t="t"/>
                <a:pathLst>
                  <a:path extrusionOk="0" h="17111" w="9826">
                    <a:moveTo>
                      <a:pt x="1" y="1"/>
                    </a:moveTo>
                    <a:lnTo>
                      <a:pt x="1" y="17110"/>
                    </a:lnTo>
                    <a:lnTo>
                      <a:pt x="9826" y="17110"/>
                    </a:lnTo>
                    <a:lnTo>
                      <a:pt x="982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7739314" y="1583884"/>
                <a:ext cx="276880" cy="548408"/>
              </a:xfrm>
              <a:custGeom>
                <a:rect b="b" l="l" r="r" t="t"/>
                <a:pathLst>
                  <a:path extrusionOk="0" h="17111" w="8639">
                    <a:moveTo>
                      <a:pt x="0" y="1"/>
                    </a:moveTo>
                    <a:lnTo>
                      <a:pt x="0" y="17110"/>
                    </a:lnTo>
                    <a:lnTo>
                      <a:pt x="8639" y="17110"/>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6809671" y="2710057"/>
                <a:ext cx="256528" cy="477705"/>
              </a:xfrm>
              <a:custGeom>
                <a:rect b="b" l="l" r="r" t="t"/>
                <a:pathLst>
                  <a:path extrusionOk="0" h="14905" w="8004">
                    <a:moveTo>
                      <a:pt x="0" y="1"/>
                    </a:moveTo>
                    <a:lnTo>
                      <a:pt x="0" y="14905"/>
                    </a:lnTo>
                    <a:lnTo>
                      <a:pt x="8004" y="14905"/>
                    </a:lnTo>
                    <a:lnTo>
                      <a:pt x="800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6809671" y="1076757"/>
                <a:ext cx="582124" cy="497512"/>
              </a:xfrm>
              <a:custGeom>
                <a:rect b="b" l="l" r="r" t="t"/>
                <a:pathLst>
                  <a:path extrusionOk="0" h="15523" w="18163">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7076872" y="2710057"/>
                <a:ext cx="314923" cy="477705"/>
              </a:xfrm>
              <a:custGeom>
                <a:rect b="b" l="l" r="r" t="t"/>
                <a:pathLst>
                  <a:path extrusionOk="0" h="14905" w="9826">
                    <a:moveTo>
                      <a:pt x="1" y="1"/>
                    </a:moveTo>
                    <a:lnTo>
                      <a:pt x="1" y="14905"/>
                    </a:lnTo>
                    <a:lnTo>
                      <a:pt x="9826" y="14905"/>
                    </a:lnTo>
                    <a:lnTo>
                      <a:pt x="982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7739314" y="2710057"/>
                <a:ext cx="276880" cy="477705"/>
              </a:xfrm>
              <a:custGeom>
                <a:rect b="b" l="l" r="r" t="t"/>
                <a:pathLst>
                  <a:path extrusionOk="0" h="14905" w="8639">
                    <a:moveTo>
                      <a:pt x="0" y="1"/>
                    </a:moveTo>
                    <a:lnTo>
                      <a:pt x="0" y="14905"/>
                    </a:lnTo>
                    <a:lnTo>
                      <a:pt x="8639" y="14905"/>
                    </a:lnTo>
                    <a:lnTo>
                      <a:pt x="863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7429775" y="1583884"/>
                <a:ext cx="299379" cy="548408"/>
              </a:xfrm>
              <a:custGeom>
                <a:rect b="b" l="l" r="r" t="t"/>
                <a:pathLst>
                  <a:path extrusionOk="0" h="17111" w="9341">
                    <a:moveTo>
                      <a:pt x="1" y="1"/>
                    </a:moveTo>
                    <a:lnTo>
                      <a:pt x="1" y="17110"/>
                    </a:lnTo>
                    <a:lnTo>
                      <a:pt x="9341" y="17110"/>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7429775" y="2710057"/>
                <a:ext cx="299379" cy="477705"/>
              </a:xfrm>
              <a:custGeom>
                <a:rect b="b" l="l" r="r" t="t"/>
                <a:pathLst>
                  <a:path extrusionOk="0" h="14905" w="9341">
                    <a:moveTo>
                      <a:pt x="1" y="1"/>
                    </a:moveTo>
                    <a:lnTo>
                      <a:pt x="1" y="14905"/>
                    </a:lnTo>
                    <a:lnTo>
                      <a:pt x="9341" y="14905"/>
                    </a:lnTo>
                    <a:lnTo>
                      <a:pt x="934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7429775" y="2170816"/>
                <a:ext cx="299379" cy="529626"/>
              </a:xfrm>
              <a:custGeom>
                <a:rect b="b" l="l" r="r" t="t"/>
                <a:pathLst>
                  <a:path extrusionOk="0" h="16525" w="9341">
                    <a:moveTo>
                      <a:pt x="1" y="0"/>
                    </a:moveTo>
                    <a:lnTo>
                      <a:pt x="1" y="16525"/>
                    </a:lnTo>
                    <a:lnTo>
                      <a:pt x="9341" y="16525"/>
                    </a:lnTo>
                    <a:lnTo>
                      <a:pt x="934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0"/>
            <p:cNvGrpSpPr/>
            <p:nvPr/>
          </p:nvGrpSpPr>
          <p:grpSpPr>
            <a:xfrm>
              <a:off x="8191828" y="3210069"/>
              <a:ext cx="623340" cy="1461640"/>
              <a:chOff x="8191828" y="3210069"/>
              <a:chExt cx="623340" cy="1461640"/>
            </a:xfrm>
          </p:grpSpPr>
          <p:sp>
            <p:nvSpPr>
              <p:cNvPr id="846" name="Google Shape;846;p30"/>
              <p:cNvSpPr/>
              <p:nvPr/>
            </p:nvSpPr>
            <p:spPr>
              <a:xfrm>
                <a:off x="8376019" y="3210069"/>
                <a:ext cx="439149" cy="1076207"/>
              </a:xfrm>
              <a:custGeom>
                <a:rect b="b" l="l" r="r" t="t"/>
                <a:pathLst>
                  <a:path extrusionOk="0" h="33579" w="13702">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8191828" y="3759663"/>
                <a:ext cx="378639" cy="528056"/>
              </a:xfrm>
              <a:custGeom>
                <a:rect b="b" l="l" r="r" t="t"/>
                <a:pathLst>
                  <a:path extrusionOk="0" h="16476" w="11814">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8336405" y="3948694"/>
                <a:ext cx="323481" cy="553760"/>
              </a:xfrm>
              <a:custGeom>
                <a:rect b="b" l="l" r="r" t="t"/>
                <a:pathLst>
                  <a:path extrusionOk="0" h="17278" w="10093">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8591844" y="3501532"/>
                <a:ext cx="70190" cy="992332"/>
              </a:xfrm>
              <a:custGeom>
                <a:rect b="b" l="l" r="r" t="t"/>
                <a:pathLst>
                  <a:path extrusionOk="0" h="30962" w="219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8495437" y="4352459"/>
                <a:ext cx="262970" cy="319250"/>
              </a:xfrm>
              <a:custGeom>
                <a:rect b="b" l="l" r="r" t="t"/>
                <a:pathLst>
                  <a:path extrusionOk="0" h="9961" w="8205">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20000" y="860400"/>
            <a:ext cx="5611200" cy="3740400"/>
          </a:xfrm>
          <a:prstGeom prst="rect">
            <a:avLst/>
          </a:prstGeom>
        </p:spPr>
        <p:txBody>
          <a:bodyPr anchorCtr="0" anchor="b" bIns="91425" lIns="91425" spcFirstLastPara="1" rIns="91425" wrap="square" tIns="91425">
            <a:noAutofit/>
          </a:bodyPr>
          <a:lstStyle>
            <a:lvl1pPr indent="-298450" lvl="0" marL="457200" rtl="0">
              <a:lnSpc>
                <a:spcPct val="100000"/>
              </a:lnSpc>
              <a:spcBef>
                <a:spcPts val="0"/>
              </a:spcBef>
              <a:spcAft>
                <a:spcPts val="0"/>
              </a:spcAft>
              <a:buSzPts val="1100"/>
              <a:buAutoNum type="arabicPeriod"/>
              <a:defRPr/>
            </a:lvl1pPr>
            <a:lvl2pPr indent="-298450" lvl="1" marL="914400" rtl="0">
              <a:lnSpc>
                <a:spcPct val="100000"/>
              </a:lnSpc>
              <a:spcBef>
                <a:spcPts val="0"/>
              </a:spcBef>
              <a:spcAft>
                <a:spcPts val="0"/>
              </a:spcAft>
              <a:buSzPts val="1100"/>
              <a:buAutoNum type="alphaLcPeriod"/>
              <a:defRPr/>
            </a:lvl2pPr>
            <a:lvl3pPr indent="-298450" lvl="2" marL="1371600" rtl="0">
              <a:spcBef>
                <a:spcPts val="0"/>
              </a:spcBef>
              <a:spcAft>
                <a:spcPts val="0"/>
              </a:spcAft>
              <a:buSzPts val="1100"/>
              <a:buAutoNum type="romanLcPeriod"/>
              <a:defRPr/>
            </a:lvl3pPr>
            <a:lvl4pPr indent="-298450" lvl="3" marL="1828800" rtl="0">
              <a:spcBef>
                <a:spcPts val="1600"/>
              </a:spcBef>
              <a:spcAft>
                <a:spcPts val="0"/>
              </a:spcAft>
              <a:buSzPts val="1100"/>
              <a:buAutoNum type="arabicPeriod"/>
              <a:defRPr/>
            </a:lvl4pPr>
            <a:lvl5pPr indent="-298450" lvl="4" marL="2286000" rtl="0">
              <a:spcBef>
                <a:spcPts val="1600"/>
              </a:spcBef>
              <a:spcAft>
                <a:spcPts val="0"/>
              </a:spcAft>
              <a:buSzPts val="1100"/>
              <a:buAutoNum type="alphaLcPeriod"/>
              <a:defRPr/>
            </a:lvl5pPr>
            <a:lvl6pPr indent="-298450" lvl="5" marL="2743200" rtl="0">
              <a:spcBef>
                <a:spcPts val="1600"/>
              </a:spcBef>
              <a:spcAft>
                <a:spcPts val="0"/>
              </a:spcAft>
              <a:buSzPts val="1100"/>
              <a:buAutoNum type="romanLcPeriod"/>
              <a:defRPr/>
            </a:lvl6pPr>
            <a:lvl7pPr indent="-298450" lvl="6" marL="3200400" rtl="0">
              <a:spcBef>
                <a:spcPts val="1600"/>
              </a:spcBef>
              <a:spcAft>
                <a:spcPts val="0"/>
              </a:spcAft>
              <a:buSzPts val="1100"/>
              <a:buAutoNum type="arabicPeriod"/>
              <a:defRPr/>
            </a:lvl7pPr>
            <a:lvl8pPr indent="-298450" lvl="7" marL="3657600" rtl="0">
              <a:spcBef>
                <a:spcPts val="1600"/>
              </a:spcBef>
              <a:spcAft>
                <a:spcPts val="0"/>
              </a:spcAft>
              <a:buSzPts val="1100"/>
              <a:buAutoNum type="alphaLcPeriod"/>
              <a:defRPr/>
            </a:lvl8pPr>
            <a:lvl9pPr indent="-298450" lvl="8" marL="4114800" rtl="0">
              <a:spcBef>
                <a:spcPts val="1600"/>
              </a:spcBef>
              <a:spcAft>
                <a:spcPts val="1600"/>
              </a:spcAft>
              <a:buSzPts val="1100"/>
              <a:buAutoNum type="romanLcPeriod"/>
              <a:defRPr/>
            </a:lvl9pPr>
          </a:lstStyle>
          <a:p/>
        </p:txBody>
      </p:sp>
      <p:sp>
        <p:nvSpPr>
          <p:cNvPr id="17" name="Google Shape;17;p4"/>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8" name="Google Shape;18;p4"/>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5">
    <p:spTree>
      <p:nvGrpSpPr>
        <p:cNvPr id="851" name="Shape 851"/>
        <p:cNvGrpSpPr/>
        <p:nvPr/>
      </p:nvGrpSpPr>
      <p:grpSpPr>
        <a:xfrm>
          <a:off x="0" y="0"/>
          <a:ext cx="0" cy="0"/>
          <a:chOff x="0" y="0"/>
          <a:chExt cx="0" cy="0"/>
        </a:xfrm>
      </p:grpSpPr>
      <p:sp>
        <p:nvSpPr>
          <p:cNvPr id="852" name="Google Shape;852;p31"/>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853" name="Shape 853"/>
        <p:cNvGrpSpPr/>
        <p:nvPr/>
      </p:nvGrpSpPr>
      <p:grpSpPr>
        <a:xfrm>
          <a:off x="0" y="0"/>
          <a:ext cx="0" cy="0"/>
          <a:chOff x="0" y="0"/>
          <a:chExt cx="0" cy="0"/>
        </a:xfrm>
      </p:grpSpPr>
      <p:sp>
        <p:nvSpPr>
          <p:cNvPr descr="Side view of hands writing in a notebook at a cafe" id="854" name="Google Shape;854;p32"/>
          <p:cNvSpPr/>
          <p:nvPr/>
        </p:nvSpPr>
        <p:spPr>
          <a:xfrm>
            <a:off x="1" y="-50"/>
            <a:ext cx="4572000" cy="5143501"/>
          </a:xfrm>
          <a:prstGeom prst="rect">
            <a:avLst/>
          </a:prstGeom>
          <a:noFill/>
          <a:ln>
            <a:noFill/>
          </a:ln>
        </p:spPr>
      </p:sp>
      <p:sp>
        <p:nvSpPr>
          <p:cNvPr id="855" name="Google Shape;855;p3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 name="Google Shape;856;p32"/>
          <p:cNvGrpSpPr/>
          <p:nvPr/>
        </p:nvGrpSpPr>
        <p:grpSpPr>
          <a:xfrm>
            <a:off x="830392" y="1191256"/>
            <a:ext cx="745763" cy="45826"/>
            <a:chOff x="4580561" y="2589004"/>
            <a:chExt cx="1064464" cy="25200"/>
          </a:xfrm>
        </p:grpSpPr>
        <p:sp>
          <p:nvSpPr>
            <p:cNvPr id="857" name="Google Shape;857;p3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3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60" name="Google Shape;860;p3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861" name="Google Shape;861;p3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62" name="Google Shape;862;p32"/>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txBox="1"/>
          <p:nvPr>
            <p:ph idx="1" type="body"/>
          </p:nvPr>
        </p:nvSpPr>
        <p:spPr>
          <a:xfrm>
            <a:off x="2776200" y="1514400"/>
            <a:ext cx="3591600" cy="1153200"/>
          </a:xfrm>
          <a:prstGeom prst="rect">
            <a:avLst/>
          </a:prstGeom>
        </p:spPr>
        <p:txBody>
          <a:bodyPr anchorCtr="0" anchor="t" bIns="91425" lIns="91425" spcFirstLastPara="1" rIns="91425" wrap="square" tIns="91425">
            <a:noAutofit/>
          </a:bodyPr>
          <a:lstStyle>
            <a:lvl1pPr indent="-298450" lvl="0" marL="457200" rtl="0" algn="ctr">
              <a:lnSpc>
                <a:spcPct val="100000"/>
              </a:lnSpc>
              <a:spcBef>
                <a:spcPts val="0"/>
              </a:spcBef>
              <a:spcAft>
                <a:spcPts val="0"/>
              </a:spcAft>
              <a:buSzPts val="1100"/>
              <a:buChar char="●"/>
              <a:defRPr sz="1200"/>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 name="Google Shape;22;p5"/>
          <p:cNvSpPr txBox="1"/>
          <p:nvPr>
            <p:ph idx="2" type="body"/>
          </p:nvPr>
        </p:nvSpPr>
        <p:spPr>
          <a:xfrm>
            <a:off x="2776200" y="2937600"/>
            <a:ext cx="3591600" cy="1153200"/>
          </a:xfrm>
          <a:prstGeom prst="rect">
            <a:avLst/>
          </a:prstGeom>
        </p:spPr>
        <p:txBody>
          <a:bodyPr anchorCtr="0" anchor="t" bIns="91425" lIns="91425" spcFirstLastPara="1" rIns="91425" wrap="square" tIns="91425">
            <a:noAutofit/>
          </a:bodyPr>
          <a:lstStyle>
            <a:lvl1pPr indent="-298450" lvl="0" marL="457200" rtl="0" algn="ctr">
              <a:lnSpc>
                <a:spcPct val="100000"/>
              </a:lnSpc>
              <a:spcBef>
                <a:spcPts val="0"/>
              </a:spcBef>
              <a:spcAft>
                <a:spcPts val="0"/>
              </a:spcAft>
              <a:buSzPts val="1100"/>
              <a:buChar char="●"/>
              <a:defRPr sz="1200"/>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 name="Google Shape;23;p5"/>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4" name="Google Shape;24;p5"/>
          <p:cNvGrpSpPr/>
          <p:nvPr/>
        </p:nvGrpSpPr>
        <p:grpSpPr>
          <a:xfrm>
            <a:off x="6685382" y="628692"/>
            <a:ext cx="1531897" cy="1110209"/>
            <a:chOff x="6418270" y="761967"/>
            <a:chExt cx="1531897" cy="1110209"/>
          </a:xfrm>
        </p:grpSpPr>
        <p:sp>
          <p:nvSpPr>
            <p:cNvPr id="25" name="Google Shape;25;p5"/>
            <p:cNvSpPr/>
            <p:nvPr/>
          </p:nvSpPr>
          <p:spPr>
            <a:xfrm>
              <a:off x="6671186" y="1121765"/>
              <a:ext cx="134523" cy="286940"/>
            </a:xfrm>
            <a:custGeom>
              <a:rect b="b" l="l" r="r" t="t"/>
              <a:pathLst>
                <a:path extrusionOk="0" h="8948" w="4195">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6784769" y="761967"/>
              <a:ext cx="42361" cy="705677"/>
            </a:xfrm>
            <a:custGeom>
              <a:rect b="b" l="l" r="r" t="t"/>
              <a:pathLst>
                <a:path extrusionOk="0" h="22006" w="1321">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6817991" y="912460"/>
              <a:ext cx="151134" cy="513401"/>
            </a:xfrm>
            <a:custGeom>
              <a:rect b="b" l="l" r="r" t="t"/>
              <a:pathLst>
                <a:path extrusionOk="0" h="16010" w="4713">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640113" y="1386706"/>
              <a:ext cx="332219" cy="243296"/>
            </a:xfrm>
            <a:custGeom>
              <a:rect b="b" l="l" r="r" t="t"/>
              <a:pathLst>
                <a:path extrusionOk="0" h="7587" w="1036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6640113" y="1449943"/>
              <a:ext cx="334913" cy="4842"/>
            </a:xfrm>
            <a:custGeom>
              <a:rect b="b" l="l" r="r" t="t"/>
              <a:pathLst>
                <a:path extrusionOk="0" h="151" w="10444">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6640113" y="1471365"/>
              <a:ext cx="334913" cy="4842"/>
            </a:xfrm>
            <a:custGeom>
              <a:rect b="b" l="l" r="r" t="t"/>
              <a:pathLst>
                <a:path extrusionOk="0" h="151" w="10444">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6418270" y="1629970"/>
              <a:ext cx="1531897" cy="88955"/>
            </a:xfrm>
            <a:custGeom>
              <a:rect b="b" l="l" r="r" t="t"/>
              <a:pathLst>
                <a:path extrusionOk="0" h="2774" w="47771">
                  <a:moveTo>
                    <a:pt x="1" y="0"/>
                  </a:moveTo>
                  <a:lnTo>
                    <a:pt x="1" y="2774"/>
                  </a:lnTo>
                  <a:lnTo>
                    <a:pt x="47771" y="2774"/>
                  </a:lnTo>
                  <a:lnTo>
                    <a:pt x="4777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6708673" y="1718894"/>
              <a:ext cx="50955" cy="153283"/>
            </a:xfrm>
            <a:custGeom>
              <a:rect b="b" l="l" r="r" t="t"/>
              <a:pathLst>
                <a:path extrusionOk="0" h="4780" w="1589">
                  <a:moveTo>
                    <a:pt x="1" y="1"/>
                  </a:moveTo>
                  <a:lnTo>
                    <a:pt x="1" y="4779"/>
                  </a:lnTo>
                  <a:lnTo>
                    <a:pt x="1588" y="4779"/>
                  </a:lnTo>
                  <a:lnTo>
                    <a:pt x="158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7548809" y="1718894"/>
              <a:ext cx="50955" cy="153283"/>
            </a:xfrm>
            <a:custGeom>
              <a:rect b="b" l="l" r="r" t="t"/>
              <a:pathLst>
                <a:path extrusionOk="0" h="4780" w="1589">
                  <a:moveTo>
                    <a:pt x="1" y="1"/>
                  </a:moveTo>
                  <a:lnTo>
                    <a:pt x="1" y="4779"/>
                  </a:lnTo>
                  <a:lnTo>
                    <a:pt x="1588" y="4779"/>
                  </a:lnTo>
                  <a:lnTo>
                    <a:pt x="158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7258951" y="1305800"/>
              <a:ext cx="481718" cy="322054"/>
            </a:xfrm>
            <a:custGeom>
              <a:rect b="b" l="l" r="r" t="t"/>
              <a:pathLst>
                <a:path extrusionOk="0" h="10043" w="15022">
                  <a:moveTo>
                    <a:pt x="1087" y="1"/>
                  </a:moveTo>
                  <a:lnTo>
                    <a:pt x="1" y="10042"/>
                  </a:lnTo>
                  <a:lnTo>
                    <a:pt x="13869" y="10042"/>
                  </a:lnTo>
                  <a:lnTo>
                    <a:pt x="1502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7278256" y="1329370"/>
              <a:ext cx="433488" cy="281328"/>
            </a:xfrm>
            <a:custGeom>
              <a:rect b="b" l="l" r="r" t="t"/>
              <a:pathLst>
                <a:path extrusionOk="0" h="8773" w="13518">
                  <a:moveTo>
                    <a:pt x="1053" y="1"/>
                  </a:moveTo>
                  <a:lnTo>
                    <a:pt x="0" y="8773"/>
                  </a:lnTo>
                  <a:lnTo>
                    <a:pt x="12515" y="8773"/>
                  </a:lnTo>
                  <a:lnTo>
                    <a:pt x="135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7358617" y="1376541"/>
              <a:ext cx="266321" cy="187018"/>
            </a:xfrm>
            <a:custGeom>
              <a:rect b="b" l="l" r="r" t="t"/>
              <a:pathLst>
                <a:path extrusionOk="0" h="5832" w="8305">
                  <a:moveTo>
                    <a:pt x="652" y="0"/>
                  </a:moveTo>
                  <a:lnTo>
                    <a:pt x="0" y="5831"/>
                  </a:lnTo>
                  <a:lnTo>
                    <a:pt x="7904" y="5831"/>
                  </a:lnTo>
                  <a:lnTo>
                    <a:pt x="830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7703663" y="1432787"/>
              <a:ext cx="112557" cy="196670"/>
            </a:xfrm>
            <a:custGeom>
              <a:rect b="b" l="l" r="r" t="t"/>
              <a:pathLst>
                <a:path extrusionOk="0" h="6133" w="3510">
                  <a:moveTo>
                    <a:pt x="686" y="0"/>
                  </a:moveTo>
                  <a:lnTo>
                    <a:pt x="1" y="6082"/>
                  </a:lnTo>
                  <a:lnTo>
                    <a:pt x="3510" y="6133"/>
                  </a:lnTo>
                  <a:lnTo>
                    <a:pt x="652" y="368"/>
                  </a:lnTo>
                  <a:lnTo>
                    <a:pt x="686"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5"/>
          <p:cNvGrpSpPr/>
          <p:nvPr/>
        </p:nvGrpSpPr>
        <p:grpSpPr>
          <a:xfrm>
            <a:off x="444493" y="717090"/>
            <a:ext cx="1721576" cy="1153083"/>
            <a:chOff x="735556" y="934490"/>
            <a:chExt cx="1721576" cy="1153083"/>
          </a:xfrm>
        </p:grpSpPr>
        <p:sp>
          <p:nvSpPr>
            <p:cNvPr id="39" name="Google Shape;39;p5"/>
            <p:cNvSpPr/>
            <p:nvPr/>
          </p:nvSpPr>
          <p:spPr>
            <a:xfrm>
              <a:off x="735556" y="1437084"/>
              <a:ext cx="990212" cy="650489"/>
            </a:xfrm>
            <a:custGeom>
              <a:rect b="b" l="l" r="r" t="t"/>
              <a:pathLst>
                <a:path extrusionOk="0" h="20285" w="30879">
                  <a:moveTo>
                    <a:pt x="1" y="0"/>
                  </a:moveTo>
                  <a:lnTo>
                    <a:pt x="1" y="20284"/>
                  </a:lnTo>
                  <a:lnTo>
                    <a:pt x="30878" y="20284"/>
                  </a:lnTo>
                  <a:lnTo>
                    <a:pt x="3087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770381" y="1463316"/>
              <a:ext cx="920562" cy="595333"/>
            </a:xfrm>
            <a:custGeom>
              <a:rect b="b" l="l" r="r" t="t"/>
              <a:pathLst>
                <a:path extrusionOk="0" h="18565" w="28707">
                  <a:moveTo>
                    <a:pt x="1" y="1"/>
                  </a:moveTo>
                  <a:lnTo>
                    <a:pt x="1" y="18564"/>
                  </a:lnTo>
                  <a:lnTo>
                    <a:pt x="28706" y="18564"/>
                  </a:lnTo>
                  <a:lnTo>
                    <a:pt x="2870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1080634" y="1680316"/>
              <a:ext cx="300056" cy="163993"/>
            </a:xfrm>
            <a:custGeom>
              <a:rect b="b" l="l" r="r" t="t"/>
              <a:pathLst>
                <a:path extrusionOk="0" h="5114" w="9357">
                  <a:moveTo>
                    <a:pt x="0" y="1"/>
                  </a:moveTo>
                  <a:lnTo>
                    <a:pt x="0" y="5114"/>
                  </a:lnTo>
                  <a:lnTo>
                    <a:pt x="9357" y="5114"/>
                  </a:lnTo>
                  <a:lnTo>
                    <a:pt x="935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2088452" y="1209886"/>
              <a:ext cx="368680" cy="559963"/>
            </a:xfrm>
            <a:custGeom>
              <a:rect b="b" l="l" r="r" t="t"/>
              <a:pathLst>
                <a:path extrusionOk="0" h="17462" w="11497">
                  <a:moveTo>
                    <a:pt x="1" y="1"/>
                  </a:moveTo>
                  <a:lnTo>
                    <a:pt x="1" y="17461"/>
                  </a:lnTo>
                  <a:lnTo>
                    <a:pt x="11496" y="17461"/>
                  </a:lnTo>
                  <a:lnTo>
                    <a:pt x="1149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2103459" y="1229704"/>
              <a:ext cx="337061" cy="520840"/>
            </a:xfrm>
            <a:custGeom>
              <a:rect b="b" l="l" r="r" t="t"/>
              <a:pathLst>
                <a:path extrusionOk="0" h="16242" w="10511">
                  <a:moveTo>
                    <a:pt x="1" y="1"/>
                  </a:moveTo>
                  <a:lnTo>
                    <a:pt x="1" y="16242"/>
                  </a:lnTo>
                  <a:lnTo>
                    <a:pt x="10510" y="16242"/>
                  </a:lnTo>
                  <a:lnTo>
                    <a:pt x="10510"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2226695" y="1404921"/>
              <a:ext cx="92194" cy="169894"/>
            </a:xfrm>
            <a:custGeom>
              <a:rect b="b" l="l" r="r" t="t"/>
              <a:pathLst>
                <a:path extrusionOk="0" h="5298" w="2875">
                  <a:moveTo>
                    <a:pt x="1" y="1"/>
                  </a:moveTo>
                  <a:lnTo>
                    <a:pt x="1" y="5297"/>
                  </a:lnTo>
                  <a:lnTo>
                    <a:pt x="2875" y="5297"/>
                  </a:lnTo>
                  <a:lnTo>
                    <a:pt x="287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1603014" y="934490"/>
              <a:ext cx="211678" cy="322054"/>
            </a:xfrm>
            <a:custGeom>
              <a:rect b="b" l="l" r="r" t="t"/>
              <a:pathLst>
                <a:path extrusionOk="0" h="10043" w="6601">
                  <a:moveTo>
                    <a:pt x="1" y="1"/>
                  </a:moveTo>
                  <a:lnTo>
                    <a:pt x="1" y="10042"/>
                  </a:lnTo>
                  <a:lnTo>
                    <a:pt x="6601" y="10042"/>
                  </a:lnTo>
                  <a:lnTo>
                    <a:pt x="66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1611608" y="945746"/>
              <a:ext cx="193463" cy="299543"/>
            </a:xfrm>
            <a:custGeom>
              <a:rect b="b" l="l" r="r" t="t"/>
              <a:pathLst>
                <a:path extrusionOk="0" h="9341" w="6033">
                  <a:moveTo>
                    <a:pt x="0" y="0"/>
                  </a:moveTo>
                  <a:lnTo>
                    <a:pt x="0" y="9341"/>
                  </a:lnTo>
                  <a:lnTo>
                    <a:pt x="6032" y="9341"/>
                  </a:lnTo>
                  <a:lnTo>
                    <a:pt x="603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682317" y="1046470"/>
              <a:ext cx="53072" cy="97549"/>
            </a:xfrm>
            <a:custGeom>
              <a:rect b="b" l="l" r="r" t="t"/>
              <a:pathLst>
                <a:path extrusionOk="0" h="3042" w="1655">
                  <a:moveTo>
                    <a:pt x="1" y="1"/>
                  </a:moveTo>
                  <a:lnTo>
                    <a:pt x="1" y="3042"/>
                  </a:lnTo>
                  <a:lnTo>
                    <a:pt x="1655" y="3042"/>
                  </a:lnTo>
                  <a:lnTo>
                    <a:pt x="165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5"/>
          <p:cNvGrpSpPr/>
          <p:nvPr/>
        </p:nvGrpSpPr>
        <p:grpSpPr>
          <a:xfrm>
            <a:off x="1388705" y="4044813"/>
            <a:ext cx="938231" cy="663893"/>
            <a:chOff x="1278330" y="4044813"/>
            <a:chExt cx="938231" cy="663893"/>
          </a:xfrm>
        </p:grpSpPr>
        <p:sp>
          <p:nvSpPr>
            <p:cNvPr id="49" name="Google Shape;49;p5"/>
            <p:cNvSpPr/>
            <p:nvPr/>
          </p:nvSpPr>
          <p:spPr>
            <a:xfrm>
              <a:off x="1306197" y="4117158"/>
              <a:ext cx="794088" cy="258272"/>
            </a:xfrm>
            <a:custGeom>
              <a:rect b="b" l="l" r="r" t="t"/>
              <a:pathLst>
                <a:path extrusionOk="0" h="8054" w="24763">
                  <a:moveTo>
                    <a:pt x="0" y="0"/>
                  </a:moveTo>
                  <a:lnTo>
                    <a:pt x="0" y="8054"/>
                  </a:lnTo>
                  <a:lnTo>
                    <a:pt x="24762" y="8054"/>
                  </a:lnTo>
                  <a:lnTo>
                    <a:pt x="2476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278330" y="4044813"/>
              <a:ext cx="855176" cy="72376"/>
            </a:xfrm>
            <a:custGeom>
              <a:rect b="b" l="l" r="r" t="t"/>
              <a:pathLst>
                <a:path extrusionOk="0" h="2257" w="26668">
                  <a:moveTo>
                    <a:pt x="1" y="1"/>
                  </a:moveTo>
                  <a:lnTo>
                    <a:pt x="1" y="2256"/>
                  </a:lnTo>
                  <a:lnTo>
                    <a:pt x="26667" y="2256"/>
                  </a:lnTo>
                  <a:lnTo>
                    <a:pt x="2666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1278330" y="4044813"/>
              <a:ext cx="444199" cy="330616"/>
            </a:xfrm>
            <a:custGeom>
              <a:rect b="b" l="l" r="r" t="t"/>
              <a:pathLst>
                <a:path extrusionOk="0" h="10310" w="13852">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1828064" y="4158942"/>
              <a:ext cx="161300" cy="38609"/>
            </a:xfrm>
            <a:custGeom>
              <a:rect b="b" l="l" r="r" t="t"/>
              <a:pathLst>
                <a:path extrusionOk="0" h="1204" w="5030">
                  <a:moveTo>
                    <a:pt x="1" y="0"/>
                  </a:moveTo>
                  <a:lnTo>
                    <a:pt x="1" y="1203"/>
                  </a:lnTo>
                  <a:lnTo>
                    <a:pt x="5030" y="1203"/>
                  </a:lnTo>
                  <a:lnTo>
                    <a:pt x="503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803404" y="4246262"/>
              <a:ext cx="206867" cy="82029"/>
            </a:xfrm>
            <a:custGeom>
              <a:rect b="b" l="l" r="r" t="t"/>
              <a:pathLst>
                <a:path extrusionOk="0" h="2558" w="6451">
                  <a:moveTo>
                    <a:pt x="1" y="1"/>
                  </a:moveTo>
                  <a:lnTo>
                    <a:pt x="1" y="2557"/>
                  </a:lnTo>
                  <a:lnTo>
                    <a:pt x="6450" y="2557"/>
                  </a:lnTo>
                  <a:lnTo>
                    <a:pt x="64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1389252" y="4450403"/>
              <a:ext cx="794088" cy="258304"/>
            </a:xfrm>
            <a:custGeom>
              <a:rect b="b" l="l" r="r" t="t"/>
              <a:pathLst>
                <a:path extrusionOk="0" h="8055" w="24763">
                  <a:moveTo>
                    <a:pt x="0" y="1"/>
                  </a:moveTo>
                  <a:lnTo>
                    <a:pt x="0" y="8054"/>
                  </a:lnTo>
                  <a:lnTo>
                    <a:pt x="24762" y="8054"/>
                  </a:lnTo>
                  <a:lnTo>
                    <a:pt x="2476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361385" y="4378091"/>
              <a:ext cx="855176" cy="72344"/>
            </a:xfrm>
            <a:custGeom>
              <a:rect b="b" l="l" r="r" t="t"/>
              <a:pathLst>
                <a:path extrusionOk="0" h="2256" w="26668">
                  <a:moveTo>
                    <a:pt x="0" y="0"/>
                  </a:moveTo>
                  <a:lnTo>
                    <a:pt x="0" y="2256"/>
                  </a:lnTo>
                  <a:lnTo>
                    <a:pt x="26667" y="2256"/>
                  </a:lnTo>
                  <a:lnTo>
                    <a:pt x="2666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361385" y="4378091"/>
              <a:ext cx="444199" cy="330616"/>
            </a:xfrm>
            <a:custGeom>
              <a:rect b="b" l="l" r="r" t="t"/>
              <a:pathLst>
                <a:path extrusionOk="0" h="10310" w="13852">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1911118" y="4492219"/>
              <a:ext cx="160754" cy="38609"/>
            </a:xfrm>
            <a:custGeom>
              <a:rect b="b" l="l" r="r" t="t"/>
              <a:pathLst>
                <a:path extrusionOk="0" h="1204" w="5013">
                  <a:moveTo>
                    <a:pt x="0" y="0"/>
                  </a:moveTo>
                  <a:lnTo>
                    <a:pt x="0" y="1203"/>
                  </a:lnTo>
                  <a:lnTo>
                    <a:pt x="5013" y="1203"/>
                  </a:lnTo>
                  <a:lnTo>
                    <a:pt x="501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1885945" y="4579539"/>
              <a:ext cx="206835" cy="82029"/>
            </a:xfrm>
            <a:custGeom>
              <a:rect b="b" l="l" r="r" t="t"/>
              <a:pathLst>
                <a:path extrusionOk="0" h="2558" w="6450">
                  <a:moveTo>
                    <a:pt x="0" y="1"/>
                  </a:moveTo>
                  <a:lnTo>
                    <a:pt x="0" y="2557"/>
                  </a:lnTo>
                  <a:lnTo>
                    <a:pt x="6450" y="2557"/>
                  </a:lnTo>
                  <a:lnTo>
                    <a:pt x="64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5"/>
          <p:cNvGrpSpPr/>
          <p:nvPr/>
        </p:nvGrpSpPr>
        <p:grpSpPr>
          <a:xfrm>
            <a:off x="6953203" y="3236296"/>
            <a:ext cx="837507" cy="1448842"/>
            <a:chOff x="7002828" y="3236296"/>
            <a:chExt cx="837507" cy="1448842"/>
          </a:xfrm>
        </p:grpSpPr>
        <p:sp>
          <p:nvSpPr>
            <p:cNvPr id="60" name="Google Shape;60;p5"/>
            <p:cNvSpPr/>
            <p:nvPr/>
          </p:nvSpPr>
          <p:spPr>
            <a:xfrm>
              <a:off x="7002828" y="3236296"/>
              <a:ext cx="837507" cy="1448842"/>
            </a:xfrm>
            <a:custGeom>
              <a:rect b="b" l="l" r="r" t="t"/>
              <a:pathLst>
                <a:path extrusionOk="0" h="45181" w="26117">
                  <a:moveTo>
                    <a:pt x="586" y="0"/>
                  </a:moveTo>
                  <a:lnTo>
                    <a:pt x="1" y="45180"/>
                  </a:lnTo>
                  <a:lnTo>
                    <a:pt x="26116" y="45180"/>
                  </a:lnTo>
                  <a:lnTo>
                    <a:pt x="26116" y="619"/>
                  </a:lnTo>
                  <a:lnTo>
                    <a:pt x="58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7465242" y="3247551"/>
              <a:ext cx="375094" cy="1437586"/>
            </a:xfrm>
            <a:custGeom>
              <a:rect b="b" l="l" r="r" t="t"/>
              <a:pathLst>
                <a:path extrusionOk="0" h="44830" w="11697">
                  <a:moveTo>
                    <a:pt x="234" y="0"/>
                  </a:moveTo>
                  <a:lnTo>
                    <a:pt x="0" y="44829"/>
                  </a:lnTo>
                  <a:lnTo>
                    <a:pt x="11696" y="44829"/>
                  </a:lnTo>
                  <a:lnTo>
                    <a:pt x="11696" y="268"/>
                  </a:lnTo>
                  <a:lnTo>
                    <a:pt x="23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7048396" y="3262559"/>
              <a:ext cx="396515" cy="296304"/>
            </a:xfrm>
            <a:custGeom>
              <a:rect b="b" l="l" r="r" t="t"/>
              <a:pathLst>
                <a:path extrusionOk="0" h="9240" w="12365">
                  <a:moveTo>
                    <a:pt x="0" y="0"/>
                  </a:moveTo>
                  <a:lnTo>
                    <a:pt x="0" y="9240"/>
                  </a:lnTo>
                  <a:lnTo>
                    <a:pt x="12364" y="9240"/>
                  </a:lnTo>
                  <a:lnTo>
                    <a:pt x="12364" y="435"/>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7185004" y="3340226"/>
              <a:ext cx="121119" cy="47716"/>
            </a:xfrm>
            <a:custGeom>
              <a:rect b="b" l="l" r="r" t="t"/>
              <a:pathLst>
                <a:path extrusionOk="0" h="1488" w="3777">
                  <a:moveTo>
                    <a:pt x="3777" y="1"/>
                  </a:moveTo>
                  <a:lnTo>
                    <a:pt x="1" y="118"/>
                  </a:lnTo>
                  <a:lnTo>
                    <a:pt x="1" y="1488"/>
                  </a:lnTo>
                  <a:lnTo>
                    <a:pt x="3777" y="1488"/>
                  </a:lnTo>
                  <a:lnTo>
                    <a:pt x="377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7185004" y="3424885"/>
              <a:ext cx="125416" cy="17733"/>
            </a:xfrm>
            <a:custGeom>
              <a:rect b="b" l="l" r="r" t="t"/>
              <a:pathLst>
                <a:path extrusionOk="0" h="553" w="3911">
                  <a:moveTo>
                    <a:pt x="1" y="1"/>
                  </a:moveTo>
                  <a:lnTo>
                    <a:pt x="1" y="552"/>
                  </a:lnTo>
                  <a:lnTo>
                    <a:pt x="3911" y="552"/>
                  </a:lnTo>
                  <a:lnTo>
                    <a:pt x="391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7048396" y="4300937"/>
              <a:ext cx="396515" cy="295791"/>
            </a:xfrm>
            <a:custGeom>
              <a:rect b="b" l="l" r="r" t="t"/>
              <a:pathLst>
                <a:path extrusionOk="0" h="9224" w="12365">
                  <a:moveTo>
                    <a:pt x="0" y="0"/>
                  </a:moveTo>
                  <a:lnTo>
                    <a:pt x="0" y="9223"/>
                  </a:lnTo>
                  <a:lnTo>
                    <a:pt x="12364" y="9223"/>
                  </a:lnTo>
                  <a:lnTo>
                    <a:pt x="12364" y="435"/>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7185004" y="4378091"/>
              <a:ext cx="121119" cy="47716"/>
            </a:xfrm>
            <a:custGeom>
              <a:rect b="b" l="l" r="r" t="t"/>
              <a:pathLst>
                <a:path extrusionOk="0" h="1488" w="3777">
                  <a:moveTo>
                    <a:pt x="3777" y="0"/>
                  </a:moveTo>
                  <a:lnTo>
                    <a:pt x="1" y="134"/>
                  </a:lnTo>
                  <a:lnTo>
                    <a:pt x="1" y="1487"/>
                  </a:lnTo>
                  <a:lnTo>
                    <a:pt x="3777" y="1487"/>
                  </a:lnTo>
                  <a:lnTo>
                    <a:pt x="377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7185004" y="4462749"/>
              <a:ext cx="125416" cy="17701"/>
            </a:xfrm>
            <a:custGeom>
              <a:rect b="b" l="l" r="r" t="t"/>
              <a:pathLst>
                <a:path extrusionOk="0" h="552" w="3911">
                  <a:moveTo>
                    <a:pt x="1" y="0"/>
                  </a:moveTo>
                  <a:lnTo>
                    <a:pt x="1" y="552"/>
                  </a:lnTo>
                  <a:lnTo>
                    <a:pt x="3911" y="552"/>
                  </a:lnTo>
                  <a:lnTo>
                    <a:pt x="391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7048396" y="3596349"/>
              <a:ext cx="396515" cy="296336"/>
            </a:xfrm>
            <a:custGeom>
              <a:rect b="b" l="l" r="r" t="t"/>
              <a:pathLst>
                <a:path extrusionOk="0" h="9241" w="12365">
                  <a:moveTo>
                    <a:pt x="0" y="1"/>
                  </a:moveTo>
                  <a:lnTo>
                    <a:pt x="0" y="9240"/>
                  </a:lnTo>
                  <a:lnTo>
                    <a:pt x="12364" y="9240"/>
                  </a:lnTo>
                  <a:lnTo>
                    <a:pt x="12364" y="452"/>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7185004" y="3674049"/>
              <a:ext cx="121119" cy="47716"/>
            </a:xfrm>
            <a:custGeom>
              <a:rect b="b" l="l" r="r" t="t"/>
              <a:pathLst>
                <a:path extrusionOk="0" h="1488" w="3777">
                  <a:moveTo>
                    <a:pt x="3777" y="0"/>
                  </a:moveTo>
                  <a:lnTo>
                    <a:pt x="1" y="134"/>
                  </a:lnTo>
                  <a:lnTo>
                    <a:pt x="1" y="1487"/>
                  </a:lnTo>
                  <a:lnTo>
                    <a:pt x="3777" y="1487"/>
                  </a:lnTo>
                  <a:lnTo>
                    <a:pt x="377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7185004" y="3758707"/>
              <a:ext cx="125416" cy="17701"/>
            </a:xfrm>
            <a:custGeom>
              <a:rect b="b" l="l" r="r" t="t"/>
              <a:pathLst>
                <a:path extrusionOk="0" h="552" w="3911">
                  <a:moveTo>
                    <a:pt x="1" y="0"/>
                  </a:moveTo>
                  <a:lnTo>
                    <a:pt x="1" y="552"/>
                  </a:lnTo>
                  <a:lnTo>
                    <a:pt x="3911" y="552"/>
                  </a:lnTo>
                  <a:lnTo>
                    <a:pt x="391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7043041" y="3951048"/>
              <a:ext cx="396515" cy="296336"/>
            </a:xfrm>
            <a:custGeom>
              <a:rect b="b" l="l" r="r" t="t"/>
              <a:pathLst>
                <a:path extrusionOk="0" h="9241" w="12365">
                  <a:moveTo>
                    <a:pt x="0" y="1"/>
                  </a:moveTo>
                  <a:lnTo>
                    <a:pt x="0" y="9240"/>
                  </a:lnTo>
                  <a:lnTo>
                    <a:pt x="12364" y="9240"/>
                  </a:lnTo>
                  <a:lnTo>
                    <a:pt x="1236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182342" y="4081242"/>
              <a:ext cx="114160" cy="44510"/>
            </a:xfrm>
            <a:custGeom>
              <a:rect b="b" l="l" r="r" t="t"/>
              <a:pathLst>
                <a:path extrusionOk="0" h="1388" w="3560">
                  <a:moveTo>
                    <a:pt x="3559" y="1"/>
                  </a:moveTo>
                  <a:lnTo>
                    <a:pt x="0" y="118"/>
                  </a:lnTo>
                  <a:lnTo>
                    <a:pt x="0" y="1388"/>
                  </a:lnTo>
                  <a:lnTo>
                    <a:pt x="3559" y="1388"/>
                  </a:lnTo>
                  <a:lnTo>
                    <a:pt x="355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7182342" y="4160545"/>
              <a:ext cx="117912" cy="16643"/>
            </a:xfrm>
            <a:custGeom>
              <a:rect b="b" l="l" r="r" t="t"/>
              <a:pathLst>
                <a:path extrusionOk="0" h="519" w="3677">
                  <a:moveTo>
                    <a:pt x="0" y="1"/>
                  </a:moveTo>
                  <a:lnTo>
                    <a:pt x="0" y="519"/>
                  </a:lnTo>
                  <a:lnTo>
                    <a:pt x="3676" y="519"/>
                  </a:lnTo>
                  <a:lnTo>
                    <a:pt x="3676"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6"/>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6"/>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7"/>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txBox="1"/>
          <p:nvPr>
            <p:ph type="title"/>
          </p:nvPr>
        </p:nvSpPr>
        <p:spPr>
          <a:xfrm>
            <a:off x="1140950" y="2667600"/>
            <a:ext cx="3800400" cy="44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7"/>
          <p:cNvSpPr txBox="1"/>
          <p:nvPr>
            <p:ph idx="1" type="body"/>
          </p:nvPr>
        </p:nvSpPr>
        <p:spPr>
          <a:xfrm>
            <a:off x="1140950" y="3212150"/>
            <a:ext cx="3800400" cy="1388700"/>
          </a:xfrm>
          <a:prstGeom prst="rect">
            <a:avLst/>
          </a:prstGeom>
        </p:spPr>
        <p:txBody>
          <a:bodyPr anchorCtr="0" anchor="t" bIns="91425" lIns="91425" spcFirstLastPara="1" rIns="91425" wrap="square" tIns="91425">
            <a:noAutofit/>
          </a:bodyPr>
          <a:lstStyle>
            <a:lvl1pPr indent="-298450" lvl="0" marL="457200" rtl="0" algn="r">
              <a:lnSpc>
                <a:spcPct val="100000"/>
              </a:lnSpc>
              <a:spcBef>
                <a:spcPts val="0"/>
              </a:spcBef>
              <a:spcAft>
                <a:spcPts val="0"/>
              </a:spcAft>
              <a:buSzPts val="1100"/>
              <a:buChar char="●"/>
              <a:defRPr sz="1200"/>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grpSp>
        <p:nvGrpSpPr>
          <p:cNvPr id="81" name="Google Shape;81;p7"/>
          <p:cNvGrpSpPr/>
          <p:nvPr/>
        </p:nvGrpSpPr>
        <p:grpSpPr>
          <a:xfrm>
            <a:off x="5732681" y="1433144"/>
            <a:ext cx="623168" cy="481718"/>
            <a:chOff x="5732681" y="1433144"/>
            <a:chExt cx="623168" cy="481718"/>
          </a:xfrm>
        </p:grpSpPr>
        <p:sp>
          <p:nvSpPr>
            <p:cNvPr id="82" name="Google Shape;82;p7"/>
            <p:cNvSpPr/>
            <p:nvPr/>
          </p:nvSpPr>
          <p:spPr>
            <a:xfrm>
              <a:off x="5732681" y="1433144"/>
              <a:ext cx="623168" cy="481718"/>
            </a:xfrm>
            <a:custGeom>
              <a:rect b="b" l="l" r="r" t="t"/>
              <a:pathLst>
                <a:path extrusionOk="0" h="15022" w="19433">
                  <a:moveTo>
                    <a:pt x="1" y="1"/>
                  </a:moveTo>
                  <a:lnTo>
                    <a:pt x="1" y="15022"/>
                  </a:lnTo>
                  <a:lnTo>
                    <a:pt x="19433" y="15022"/>
                  </a:lnTo>
                  <a:lnTo>
                    <a:pt x="1943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5780910" y="1606758"/>
              <a:ext cx="526709" cy="264172"/>
            </a:xfrm>
            <a:custGeom>
              <a:rect b="b" l="l" r="r" t="t"/>
              <a:pathLst>
                <a:path extrusionOk="0" h="8238" w="16425">
                  <a:moveTo>
                    <a:pt x="11045" y="0"/>
                  </a:moveTo>
                  <a:lnTo>
                    <a:pt x="6650" y="5264"/>
                  </a:lnTo>
                  <a:lnTo>
                    <a:pt x="3977" y="2473"/>
                  </a:lnTo>
                  <a:lnTo>
                    <a:pt x="0" y="8238"/>
                  </a:lnTo>
                  <a:lnTo>
                    <a:pt x="16425" y="8238"/>
                  </a:lnTo>
                  <a:lnTo>
                    <a:pt x="1104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5967896" y="1584791"/>
              <a:ext cx="89500" cy="76417"/>
            </a:xfrm>
            <a:custGeom>
              <a:rect b="b" l="l" r="r" t="t"/>
              <a:pathLst>
                <a:path extrusionOk="0" h="2383" w="2791">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7"/>
          <p:cNvGrpSpPr/>
          <p:nvPr/>
        </p:nvGrpSpPr>
        <p:grpSpPr>
          <a:xfrm>
            <a:off x="7529776" y="988432"/>
            <a:ext cx="845524" cy="1094143"/>
            <a:chOff x="7529776" y="988432"/>
            <a:chExt cx="845524" cy="1094143"/>
          </a:xfrm>
        </p:grpSpPr>
        <p:sp>
          <p:nvSpPr>
            <p:cNvPr id="86" name="Google Shape;86;p7"/>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7"/>
          <p:cNvGrpSpPr/>
          <p:nvPr/>
        </p:nvGrpSpPr>
        <p:grpSpPr>
          <a:xfrm>
            <a:off x="5334050" y="371742"/>
            <a:ext cx="608705" cy="787129"/>
            <a:chOff x="5334050" y="371742"/>
            <a:chExt cx="608705" cy="787129"/>
          </a:xfrm>
        </p:grpSpPr>
        <p:sp>
          <p:nvSpPr>
            <p:cNvPr id="91" name="Google Shape;91;p7"/>
            <p:cNvSpPr/>
            <p:nvPr/>
          </p:nvSpPr>
          <p:spPr>
            <a:xfrm>
              <a:off x="5334050" y="371742"/>
              <a:ext cx="608705" cy="787129"/>
            </a:xfrm>
            <a:custGeom>
              <a:rect b="b" l="l" r="r" t="t"/>
              <a:pathLst>
                <a:path extrusionOk="0" h="24546" w="18982">
                  <a:moveTo>
                    <a:pt x="518" y="0"/>
                  </a:moveTo>
                  <a:lnTo>
                    <a:pt x="0" y="24545"/>
                  </a:lnTo>
                  <a:lnTo>
                    <a:pt x="18480" y="24462"/>
                  </a:lnTo>
                  <a:lnTo>
                    <a:pt x="18981" y="385"/>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5374230" y="400122"/>
              <a:ext cx="532609" cy="717478"/>
            </a:xfrm>
            <a:custGeom>
              <a:rect b="b" l="l" r="r" t="t"/>
              <a:pathLst>
                <a:path extrusionOk="0" h="22374" w="16609">
                  <a:moveTo>
                    <a:pt x="452" y="1"/>
                  </a:moveTo>
                  <a:lnTo>
                    <a:pt x="1" y="22374"/>
                  </a:lnTo>
                  <a:lnTo>
                    <a:pt x="16158" y="22173"/>
                  </a:lnTo>
                  <a:lnTo>
                    <a:pt x="16609" y="335"/>
                  </a:lnTo>
                  <a:lnTo>
                    <a:pt x="45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5466938" y="523357"/>
              <a:ext cx="354186" cy="489222"/>
            </a:xfrm>
            <a:custGeom>
              <a:rect b="b" l="l" r="r" t="t"/>
              <a:pathLst>
                <a:path extrusionOk="0" h="15256" w="11045">
                  <a:moveTo>
                    <a:pt x="11045" y="1"/>
                  </a:moveTo>
                  <a:lnTo>
                    <a:pt x="318" y="185"/>
                  </a:lnTo>
                  <a:lnTo>
                    <a:pt x="0" y="15038"/>
                  </a:lnTo>
                  <a:lnTo>
                    <a:pt x="10727" y="15256"/>
                  </a:lnTo>
                  <a:lnTo>
                    <a:pt x="11045"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5472293" y="523357"/>
              <a:ext cx="348830" cy="489222"/>
            </a:xfrm>
            <a:custGeom>
              <a:rect b="b" l="l" r="r" t="t"/>
              <a:pathLst>
                <a:path extrusionOk="0" h="15256" w="10878">
                  <a:moveTo>
                    <a:pt x="10878" y="1"/>
                  </a:moveTo>
                  <a:lnTo>
                    <a:pt x="0" y="7202"/>
                  </a:lnTo>
                  <a:lnTo>
                    <a:pt x="10560" y="15256"/>
                  </a:lnTo>
                  <a:lnTo>
                    <a:pt x="1087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7"/>
          <p:cNvGrpSpPr/>
          <p:nvPr/>
        </p:nvGrpSpPr>
        <p:grpSpPr>
          <a:xfrm>
            <a:off x="7179887" y="2301692"/>
            <a:ext cx="608705" cy="786584"/>
            <a:chOff x="7179887" y="2301692"/>
            <a:chExt cx="608705" cy="786584"/>
          </a:xfrm>
        </p:grpSpPr>
        <p:sp>
          <p:nvSpPr>
            <p:cNvPr id="96" name="Google Shape;96;p7"/>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7"/>
          <p:cNvGrpSpPr/>
          <p:nvPr/>
        </p:nvGrpSpPr>
        <p:grpSpPr>
          <a:xfrm>
            <a:off x="4941319" y="2011289"/>
            <a:ext cx="363838" cy="471007"/>
            <a:chOff x="4941319" y="2011289"/>
            <a:chExt cx="363838" cy="471007"/>
          </a:xfrm>
        </p:grpSpPr>
        <p:sp>
          <p:nvSpPr>
            <p:cNvPr id="100" name="Google Shape;100;p7"/>
            <p:cNvSpPr/>
            <p:nvPr/>
          </p:nvSpPr>
          <p:spPr>
            <a:xfrm>
              <a:off x="4941319" y="2011289"/>
              <a:ext cx="363838" cy="471007"/>
            </a:xfrm>
            <a:custGeom>
              <a:rect b="b" l="l" r="r" t="t"/>
              <a:pathLst>
                <a:path extrusionOk="0" h="14688" w="11346">
                  <a:moveTo>
                    <a:pt x="301" y="0"/>
                  </a:moveTo>
                  <a:lnTo>
                    <a:pt x="0" y="14687"/>
                  </a:lnTo>
                  <a:lnTo>
                    <a:pt x="11044" y="14637"/>
                  </a:lnTo>
                  <a:lnTo>
                    <a:pt x="11345" y="234"/>
                  </a:lnTo>
                  <a:lnTo>
                    <a:pt x="3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4964889" y="2027900"/>
              <a:ext cx="318815" cy="429737"/>
            </a:xfrm>
            <a:custGeom>
              <a:rect b="b" l="l" r="r" t="t"/>
              <a:pathLst>
                <a:path extrusionOk="0" h="13401" w="9942">
                  <a:moveTo>
                    <a:pt x="284" y="0"/>
                  </a:moveTo>
                  <a:lnTo>
                    <a:pt x="0" y="13401"/>
                  </a:lnTo>
                  <a:lnTo>
                    <a:pt x="9674" y="13284"/>
                  </a:lnTo>
                  <a:lnTo>
                    <a:pt x="9942" y="201"/>
                  </a:lnTo>
                  <a:lnTo>
                    <a:pt x="284"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5020590" y="2101848"/>
              <a:ext cx="211678" cy="293097"/>
            </a:xfrm>
            <a:custGeom>
              <a:rect b="b" l="l" r="r" t="t"/>
              <a:pathLst>
                <a:path extrusionOk="0" h="9140" w="6601">
                  <a:moveTo>
                    <a:pt x="6601" y="0"/>
                  </a:moveTo>
                  <a:lnTo>
                    <a:pt x="185" y="117"/>
                  </a:lnTo>
                  <a:lnTo>
                    <a:pt x="1" y="9006"/>
                  </a:lnTo>
                  <a:lnTo>
                    <a:pt x="6417" y="9140"/>
                  </a:lnTo>
                  <a:lnTo>
                    <a:pt x="66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5023829" y="2101848"/>
              <a:ext cx="208439" cy="293097"/>
            </a:xfrm>
            <a:custGeom>
              <a:rect b="b" l="l" r="r" t="t"/>
              <a:pathLst>
                <a:path extrusionOk="0" h="9140" w="6500">
                  <a:moveTo>
                    <a:pt x="6500" y="0"/>
                  </a:moveTo>
                  <a:lnTo>
                    <a:pt x="0" y="4311"/>
                  </a:lnTo>
                  <a:lnTo>
                    <a:pt x="6316" y="9140"/>
                  </a:lnTo>
                  <a:lnTo>
                    <a:pt x="650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7"/>
          <p:cNvGrpSpPr/>
          <p:nvPr/>
        </p:nvGrpSpPr>
        <p:grpSpPr>
          <a:xfrm>
            <a:off x="6810181" y="513737"/>
            <a:ext cx="556211" cy="535271"/>
            <a:chOff x="6810181" y="513737"/>
            <a:chExt cx="556211" cy="535271"/>
          </a:xfrm>
        </p:grpSpPr>
        <p:sp>
          <p:nvSpPr>
            <p:cNvPr id="105" name="Google Shape;105;p7"/>
            <p:cNvSpPr/>
            <p:nvPr/>
          </p:nvSpPr>
          <p:spPr>
            <a:xfrm>
              <a:off x="6946821" y="513737"/>
              <a:ext cx="273279" cy="121119"/>
            </a:xfrm>
            <a:custGeom>
              <a:rect b="b" l="l" r="r" t="t"/>
              <a:pathLst>
                <a:path extrusionOk="0" h="3777" w="8522">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6810181" y="619271"/>
              <a:ext cx="556211" cy="429737"/>
            </a:xfrm>
            <a:custGeom>
              <a:rect b="b" l="l" r="r" t="t"/>
              <a:pathLst>
                <a:path extrusionOk="0" h="13401" w="17345">
                  <a:moveTo>
                    <a:pt x="1" y="1"/>
                  </a:moveTo>
                  <a:lnTo>
                    <a:pt x="67" y="13050"/>
                  </a:lnTo>
                  <a:lnTo>
                    <a:pt x="17077" y="13401"/>
                  </a:lnTo>
                  <a:lnTo>
                    <a:pt x="17344" y="351"/>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6839106" y="647138"/>
              <a:ext cx="507436" cy="376697"/>
            </a:xfrm>
            <a:custGeom>
              <a:rect b="b" l="l" r="r" t="t"/>
              <a:pathLst>
                <a:path extrusionOk="0" h="11747" w="15824">
                  <a:moveTo>
                    <a:pt x="1" y="0"/>
                  </a:moveTo>
                  <a:lnTo>
                    <a:pt x="151" y="11429"/>
                  </a:lnTo>
                  <a:lnTo>
                    <a:pt x="15590" y="11747"/>
                  </a:lnTo>
                  <a:lnTo>
                    <a:pt x="15824" y="318"/>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6913599" y="713036"/>
              <a:ext cx="346169" cy="249710"/>
            </a:xfrm>
            <a:custGeom>
              <a:rect b="b" l="l" r="r" t="t"/>
              <a:pathLst>
                <a:path extrusionOk="0" h="7787" w="10795">
                  <a:moveTo>
                    <a:pt x="151" y="1"/>
                  </a:moveTo>
                  <a:lnTo>
                    <a:pt x="0" y="7570"/>
                  </a:lnTo>
                  <a:lnTo>
                    <a:pt x="10794" y="7787"/>
                  </a:lnTo>
                  <a:lnTo>
                    <a:pt x="10660" y="218"/>
                  </a:lnTo>
                  <a:lnTo>
                    <a:pt x="15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6969300" y="779480"/>
              <a:ext cx="238999" cy="5932"/>
            </a:xfrm>
            <a:custGeom>
              <a:rect b="b" l="l" r="r" t="t"/>
              <a:pathLst>
                <a:path extrusionOk="0" h="185" w="7453">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6969300" y="817512"/>
              <a:ext cx="238999" cy="5387"/>
            </a:xfrm>
            <a:custGeom>
              <a:rect b="b" l="l" r="r" t="t"/>
              <a:pathLst>
                <a:path extrusionOk="0" h="168" w="7453">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6969300" y="855031"/>
              <a:ext cx="238999" cy="5932"/>
            </a:xfrm>
            <a:custGeom>
              <a:rect b="b" l="l" r="r" t="t"/>
              <a:pathLst>
                <a:path extrusionOk="0" h="185" w="7453">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7123641" y="893063"/>
              <a:ext cx="84658" cy="5387"/>
            </a:xfrm>
            <a:custGeom>
              <a:rect b="b" l="l" r="r" t="t"/>
              <a:pathLst>
                <a:path extrusionOk="0" h="168" w="264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7161128" y="723522"/>
              <a:ext cx="92194" cy="83536"/>
            </a:xfrm>
            <a:custGeom>
              <a:rect b="b" l="l" r="r" t="t"/>
              <a:pathLst>
                <a:path extrusionOk="0" h="2605" w="2875">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6952721" y="886073"/>
              <a:ext cx="70196" cy="43580"/>
            </a:xfrm>
            <a:custGeom>
              <a:rect b="b" l="l" r="r" t="t"/>
              <a:pathLst>
                <a:path extrusionOk="0" h="1359" w="2189">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7"/>
          <p:cNvGrpSpPr/>
          <p:nvPr/>
        </p:nvGrpSpPr>
        <p:grpSpPr>
          <a:xfrm>
            <a:off x="4580175" y="1048462"/>
            <a:ext cx="853573" cy="820864"/>
            <a:chOff x="4580175" y="1048462"/>
            <a:chExt cx="853573" cy="820864"/>
          </a:xfrm>
        </p:grpSpPr>
        <p:sp>
          <p:nvSpPr>
            <p:cNvPr id="116" name="Google Shape;116;p7"/>
            <p:cNvSpPr/>
            <p:nvPr/>
          </p:nvSpPr>
          <p:spPr>
            <a:xfrm>
              <a:off x="4789672" y="1048462"/>
              <a:ext cx="419571" cy="185414"/>
            </a:xfrm>
            <a:custGeom>
              <a:rect b="b" l="l" r="r" t="t"/>
              <a:pathLst>
                <a:path extrusionOk="0" h="5782" w="13084">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4580175" y="1210275"/>
              <a:ext cx="853573" cy="659051"/>
            </a:xfrm>
            <a:custGeom>
              <a:rect b="b" l="l" r="r" t="t"/>
              <a:pathLst>
                <a:path extrusionOk="0" h="20552" w="26618">
                  <a:moveTo>
                    <a:pt x="0" y="0"/>
                  </a:moveTo>
                  <a:lnTo>
                    <a:pt x="101" y="20034"/>
                  </a:lnTo>
                  <a:lnTo>
                    <a:pt x="26216" y="20552"/>
                  </a:lnTo>
                  <a:lnTo>
                    <a:pt x="26617" y="5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624653" y="1253117"/>
              <a:ext cx="778535" cy="577632"/>
            </a:xfrm>
            <a:custGeom>
              <a:rect b="b" l="l" r="r" t="t"/>
              <a:pathLst>
                <a:path extrusionOk="0" h="18013" w="24278">
                  <a:moveTo>
                    <a:pt x="0" y="1"/>
                  </a:moveTo>
                  <a:lnTo>
                    <a:pt x="234" y="17545"/>
                  </a:lnTo>
                  <a:lnTo>
                    <a:pt x="23927" y="18013"/>
                  </a:lnTo>
                  <a:lnTo>
                    <a:pt x="24278" y="502"/>
                  </a:lnTo>
                  <a:lnTo>
                    <a:pt x="0"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4738781" y="1354386"/>
              <a:ext cx="531006" cy="383656"/>
            </a:xfrm>
            <a:custGeom>
              <a:rect b="b" l="l" r="r" t="t"/>
              <a:pathLst>
                <a:path extrusionOk="0" h="11964" w="16559">
                  <a:moveTo>
                    <a:pt x="234" y="1"/>
                  </a:moveTo>
                  <a:lnTo>
                    <a:pt x="0" y="11613"/>
                  </a:lnTo>
                  <a:lnTo>
                    <a:pt x="16558" y="11964"/>
                  </a:lnTo>
                  <a:lnTo>
                    <a:pt x="16358" y="318"/>
                  </a:lnTo>
                  <a:lnTo>
                    <a:pt x="23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4824497" y="1456746"/>
              <a:ext cx="366532" cy="8049"/>
            </a:xfrm>
            <a:custGeom>
              <a:rect b="b" l="l" r="r" t="t"/>
              <a:pathLst>
                <a:path extrusionOk="0" h="251" w="1143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4824497" y="1514596"/>
              <a:ext cx="366532" cy="8081"/>
            </a:xfrm>
            <a:custGeom>
              <a:rect b="b" l="l" r="r" t="t"/>
              <a:pathLst>
                <a:path extrusionOk="0" h="252" w="1143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4824497" y="1572477"/>
              <a:ext cx="366532" cy="8594"/>
            </a:xfrm>
            <a:custGeom>
              <a:rect b="b" l="l" r="r" t="t"/>
              <a:pathLst>
                <a:path extrusionOk="0" h="268" w="1143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5060803" y="1630327"/>
              <a:ext cx="130226" cy="8594"/>
            </a:xfrm>
            <a:custGeom>
              <a:rect b="b" l="l" r="r" t="t"/>
              <a:pathLst>
                <a:path extrusionOk="0" h="268" w="4061">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5119198" y="1370260"/>
              <a:ext cx="140937" cy="128366"/>
            </a:xfrm>
            <a:custGeom>
              <a:rect b="b" l="l" r="r" t="t"/>
              <a:pathLst>
                <a:path extrusionOk="0" h="4003" w="4395">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798779" y="1619777"/>
              <a:ext cx="108260" cy="67246"/>
            </a:xfrm>
            <a:custGeom>
              <a:rect b="b" l="l" r="r" t="t"/>
              <a:pathLst>
                <a:path extrusionOk="0" h="2097" w="3376">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7"/>
          <p:cNvGrpSpPr/>
          <p:nvPr/>
        </p:nvGrpSpPr>
        <p:grpSpPr>
          <a:xfrm>
            <a:off x="2595036" y="1014695"/>
            <a:ext cx="1585449" cy="1152538"/>
            <a:chOff x="2595036" y="1014695"/>
            <a:chExt cx="1585449" cy="1152538"/>
          </a:xfrm>
        </p:grpSpPr>
        <p:sp>
          <p:nvSpPr>
            <p:cNvPr id="127" name="Google Shape;127;p7"/>
            <p:cNvSpPr/>
            <p:nvPr/>
          </p:nvSpPr>
          <p:spPr>
            <a:xfrm>
              <a:off x="2856483" y="1388410"/>
              <a:ext cx="139365" cy="297683"/>
            </a:xfrm>
            <a:custGeom>
              <a:rect b="b" l="l" r="r" t="t"/>
              <a:pathLst>
                <a:path extrusionOk="0" h="9283" w="4346">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2974363" y="1014695"/>
              <a:ext cx="43965" cy="732486"/>
            </a:xfrm>
            <a:custGeom>
              <a:rect b="b" l="l" r="r" t="t"/>
              <a:pathLst>
                <a:path extrusionOk="0" h="22842" w="1371">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3009188" y="1170543"/>
              <a:ext cx="155976" cy="533218"/>
            </a:xfrm>
            <a:custGeom>
              <a:rect b="b" l="l" r="r" t="t"/>
              <a:pathLst>
                <a:path extrusionOk="0" h="16628" w="4864">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2823806" y="1663004"/>
              <a:ext cx="345110" cy="254007"/>
            </a:xfrm>
            <a:custGeom>
              <a:rect b="b" l="l" r="r" t="t"/>
              <a:pathLst>
                <a:path extrusionOk="0" h="7921" w="10762">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2824896" y="1728903"/>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2824896" y="1751414"/>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2595036" y="1915920"/>
              <a:ext cx="1585449" cy="92194"/>
            </a:xfrm>
            <a:custGeom>
              <a:rect b="b" l="l" r="r" t="t"/>
              <a:pathLst>
                <a:path extrusionOk="0" h="2875" w="49441">
                  <a:moveTo>
                    <a:pt x="0" y="0"/>
                  </a:moveTo>
                  <a:lnTo>
                    <a:pt x="0" y="2874"/>
                  </a:lnTo>
                  <a:lnTo>
                    <a:pt x="49441" y="2874"/>
                  </a:lnTo>
                  <a:lnTo>
                    <a:pt x="4944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2895605"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3765212"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3465156" y="1579436"/>
              <a:ext cx="498329" cy="334368"/>
            </a:xfrm>
            <a:custGeom>
              <a:rect b="b" l="l" r="r" t="t"/>
              <a:pathLst>
                <a:path extrusionOk="0" h="10427" w="15540">
                  <a:moveTo>
                    <a:pt x="1120" y="0"/>
                  </a:moveTo>
                  <a:lnTo>
                    <a:pt x="1" y="10426"/>
                  </a:lnTo>
                  <a:lnTo>
                    <a:pt x="14354" y="10426"/>
                  </a:lnTo>
                  <a:lnTo>
                    <a:pt x="1554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3485006" y="1603551"/>
              <a:ext cx="449009" cy="292552"/>
            </a:xfrm>
            <a:custGeom>
              <a:rect b="b" l="l" r="r" t="t"/>
              <a:pathLst>
                <a:path extrusionOk="0" h="9123" w="14002">
                  <a:moveTo>
                    <a:pt x="1086" y="0"/>
                  </a:moveTo>
                  <a:lnTo>
                    <a:pt x="0" y="9123"/>
                  </a:lnTo>
                  <a:lnTo>
                    <a:pt x="12949" y="9123"/>
                  </a:lnTo>
                  <a:lnTo>
                    <a:pt x="14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3568574" y="1652839"/>
              <a:ext cx="275428" cy="193976"/>
            </a:xfrm>
            <a:custGeom>
              <a:rect b="b" l="l" r="r" t="t"/>
              <a:pathLst>
                <a:path extrusionOk="0" h="6049" w="8589">
                  <a:moveTo>
                    <a:pt x="669" y="0"/>
                  </a:moveTo>
                  <a:lnTo>
                    <a:pt x="1" y="6049"/>
                  </a:lnTo>
                  <a:lnTo>
                    <a:pt x="8171" y="6049"/>
                  </a:lnTo>
                  <a:lnTo>
                    <a:pt x="858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3925421" y="1710688"/>
              <a:ext cx="116854" cy="204719"/>
            </a:xfrm>
            <a:custGeom>
              <a:rect b="b" l="l" r="r" t="t"/>
              <a:pathLst>
                <a:path extrusionOk="0" h="6384" w="3644">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7"/>
          <p:cNvGrpSpPr/>
          <p:nvPr/>
        </p:nvGrpSpPr>
        <p:grpSpPr>
          <a:xfrm>
            <a:off x="3922214" y="644989"/>
            <a:ext cx="381507" cy="581929"/>
            <a:chOff x="3922214" y="644989"/>
            <a:chExt cx="381507" cy="581929"/>
          </a:xfrm>
        </p:grpSpPr>
        <p:sp>
          <p:nvSpPr>
            <p:cNvPr id="141" name="Google Shape;141;p7"/>
            <p:cNvSpPr/>
            <p:nvPr/>
          </p:nvSpPr>
          <p:spPr>
            <a:xfrm>
              <a:off x="3922214" y="644989"/>
              <a:ext cx="381507" cy="581929"/>
            </a:xfrm>
            <a:custGeom>
              <a:rect b="b" l="l" r="r" t="t"/>
              <a:pathLst>
                <a:path extrusionOk="0" h="18147" w="11897">
                  <a:moveTo>
                    <a:pt x="0" y="1"/>
                  </a:moveTo>
                  <a:lnTo>
                    <a:pt x="0" y="18146"/>
                  </a:lnTo>
                  <a:lnTo>
                    <a:pt x="11897" y="18146"/>
                  </a:lnTo>
                  <a:lnTo>
                    <a:pt x="1189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3937735" y="665897"/>
              <a:ext cx="348862" cy="540658"/>
            </a:xfrm>
            <a:custGeom>
              <a:rect b="b" l="l" r="r" t="t"/>
              <a:pathLst>
                <a:path extrusionOk="0" h="16860" w="10879">
                  <a:moveTo>
                    <a:pt x="1" y="0"/>
                  </a:moveTo>
                  <a:lnTo>
                    <a:pt x="1" y="16859"/>
                  </a:lnTo>
                  <a:lnTo>
                    <a:pt x="10878" y="16859"/>
                  </a:lnTo>
                  <a:lnTo>
                    <a:pt x="10878"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4064722" y="848073"/>
              <a:ext cx="95946" cy="176307"/>
            </a:xfrm>
            <a:custGeom>
              <a:rect b="b" l="l" r="r" t="t"/>
              <a:pathLst>
                <a:path extrusionOk="0" h="5498" w="2992">
                  <a:moveTo>
                    <a:pt x="1" y="0"/>
                  </a:moveTo>
                  <a:lnTo>
                    <a:pt x="1" y="5497"/>
                  </a:lnTo>
                  <a:lnTo>
                    <a:pt x="2992" y="5497"/>
                  </a:lnTo>
                  <a:lnTo>
                    <a:pt x="2992"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7"/>
          <p:cNvGrpSpPr/>
          <p:nvPr/>
        </p:nvGrpSpPr>
        <p:grpSpPr>
          <a:xfrm>
            <a:off x="3459801" y="499787"/>
            <a:ext cx="219181" cy="334368"/>
            <a:chOff x="3459801" y="499787"/>
            <a:chExt cx="219181" cy="334368"/>
          </a:xfrm>
        </p:grpSpPr>
        <p:sp>
          <p:nvSpPr>
            <p:cNvPr id="145" name="Google Shape;145;p7"/>
            <p:cNvSpPr/>
            <p:nvPr/>
          </p:nvSpPr>
          <p:spPr>
            <a:xfrm>
              <a:off x="3459801" y="499787"/>
              <a:ext cx="219181" cy="334368"/>
            </a:xfrm>
            <a:custGeom>
              <a:rect b="b" l="l" r="r" t="t"/>
              <a:pathLst>
                <a:path extrusionOk="0" h="10427" w="6835">
                  <a:moveTo>
                    <a:pt x="1" y="1"/>
                  </a:moveTo>
                  <a:lnTo>
                    <a:pt x="1" y="10427"/>
                  </a:lnTo>
                  <a:lnTo>
                    <a:pt x="6835" y="10427"/>
                  </a:lnTo>
                  <a:lnTo>
                    <a:pt x="683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3468908" y="511588"/>
              <a:ext cx="200422" cy="310798"/>
            </a:xfrm>
            <a:custGeom>
              <a:rect b="b" l="l" r="r" t="t"/>
              <a:pathLst>
                <a:path extrusionOk="0" h="9692" w="6250">
                  <a:moveTo>
                    <a:pt x="1" y="0"/>
                  </a:moveTo>
                  <a:lnTo>
                    <a:pt x="1" y="9691"/>
                  </a:lnTo>
                  <a:lnTo>
                    <a:pt x="6250" y="9691"/>
                  </a:lnTo>
                  <a:lnTo>
                    <a:pt x="625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3541797" y="616064"/>
              <a:ext cx="55220" cy="101814"/>
            </a:xfrm>
            <a:custGeom>
              <a:rect b="b" l="l" r="r" t="t"/>
              <a:pathLst>
                <a:path extrusionOk="0" h="3175" w="1722">
                  <a:moveTo>
                    <a:pt x="0" y="0"/>
                  </a:moveTo>
                  <a:lnTo>
                    <a:pt x="0" y="3175"/>
                  </a:lnTo>
                  <a:lnTo>
                    <a:pt x="1721" y="3175"/>
                  </a:lnTo>
                  <a:lnTo>
                    <a:pt x="172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8" name="Shape 148"/>
        <p:cNvGrpSpPr/>
        <p:nvPr/>
      </p:nvGrpSpPr>
      <p:grpSpPr>
        <a:xfrm>
          <a:off x="0" y="0"/>
          <a:ext cx="0" cy="0"/>
          <a:chOff x="0" y="0"/>
          <a:chExt cx="0" cy="0"/>
        </a:xfrm>
      </p:grpSpPr>
      <p:sp>
        <p:nvSpPr>
          <p:cNvPr id="149" name="Google Shape;149;p8"/>
          <p:cNvSpPr txBox="1"/>
          <p:nvPr>
            <p:ph type="title"/>
          </p:nvPr>
        </p:nvSpPr>
        <p:spPr>
          <a:xfrm>
            <a:off x="1061275" y="1767600"/>
            <a:ext cx="2622300" cy="178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7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0" name="Google Shape;150;p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969567" y="515578"/>
            <a:ext cx="720724" cy="932648"/>
            <a:chOff x="7529776" y="988432"/>
            <a:chExt cx="845524" cy="1094143"/>
          </a:xfrm>
        </p:grpSpPr>
        <p:sp>
          <p:nvSpPr>
            <p:cNvPr id="152" name="Google Shape;152;p8"/>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8"/>
          <p:cNvGrpSpPr/>
          <p:nvPr/>
        </p:nvGrpSpPr>
        <p:grpSpPr>
          <a:xfrm>
            <a:off x="2231807" y="374498"/>
            <a:ext cx="518860" cy="670484"/>
            <a:chOff x="7179887" y="2301692"/>
            <a:chExt cx="608705" cy="786584"/>
          </a:xfrm>
        </p:grpSpPr>
        <p:sp>
          <p:nvSpPr>
            <p:cNvPr id="157" name="Google Shape;157;p8"/>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8"/>
          <p:cNvSpPr/>
          <p:nvPr/>
        </p:nvSpPr>
        <p:spPr>
          <a:xfrm>
            <a:off x="3947200" y="412723"/>
            <a:ext cx="4815108" cy="3872540"/>
          </a:xfrm>
          <a:custGeom>
            <a:rect b="b" l="l" r="r" t="t"/>
            <a:pathLst>
              <a:path extrusionOk="0" h="25331" w="31496">
                <a:moveTo>
                  <a:pt x="351" y="0"/>
                </a:moveTo>
                <a:lnTo>
                  <a:pt x="0" y="24879"/>
                </a:lnTo>
                <a:lnTo>
                  <a:pt x="31128" y="25330"/>
                </a:lnTo>
                <a:lnTo>
                  <a:pt x="31496" y="435"/>
                </a:lnTo>
                <a:lnTo>
                  <a:pt x="35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8"/>
          <p:cNvGrpSpPr/>
          <p:nvPr/>
        </p:nvGrpSpPr>
        <p:grpSpPr>
          <a:xfrm flipH="1">
            <a:off x="241877" y="3611495"/>
            <a:ext cx="1154285" cy="1063438"/>
            <a:chOff x="7102066" y="3464861"/>
            <a:chExt cx="1313777" cy="1210378"/>
          </a:xfrm>
        </p:grpSpPr>
        <p:sp>
          <p:nvSpPr>
            <p:cNvPr id="162" name="Google Shape;162;p8"/>
            <p:cNvSpPr/>
            <p:nvPr/>
          </p:nvSpPr>
          <p:spPr>
            <a:xfrm>
              <a:off x="7102066" y="4393923"/>
              <a:ext cx="70769" cy="281316"/>
            </a:xfrm>
            <a:custGeom>
              <a:rect b="b" l="l" r="r" t="t"/>
              <a:pathLst>
                <a:path extrusionOk="0" h="8630" w="2171">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7995238" y="4393923"/>
              <a:ext cx="70737" cy="281316"/>
            </a:xfrm>
            <a:custGeom>
              <a:rect b="b" l="l" r="r" t="t"/>
              <a:pathLst>
                <a:path extrusionOk="0" h="8630" w="2170">
                  <a:moveTo>
                    <a:pt x="0" y="0"/>
                  </a:moveTo>
                  <a:lnTo>
                    <a:pt x="0" y="8630"/>
                  </a:lnTo>
                  <a:lnTo>
                    <a:pt x="2170" y="8630"/>
                  </a:lnTo>
                  <a:lnTo>
                    <a:pt x="217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7573035" y="4393923"/>
              <a:ext cx="70737" cy="281316"/>
            </a:xfrm>
            <a:custGeom>
              <a:rect b="b" l="l" r="r" t="t"/>
              <a:pathLst>
                <a:path extrusionOk="0" h="8630" w="2170">
                  <a:moveTo>
                    <a:pt x="0" y="0"/>
                  </a:moveTo>
                  <a:lnTo>
                    <a:pt x="0"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8332231" y="4393923"/>
              <a:ext cx="70769" cy="281316"/>
            </a:xfrm>
            <a:custGeom>
              <a:rect b="b" l="l" r="r" t="t"/>
              <a:pathLst>
                <a:path extrusionOk="0" h="8630" w="2171">
                  <a:moveTo>
                    <a:pt x="1" y="0"/>
                  </a:moveTo>
                  <a:lnTo>
                    <a:pt x="1" y="8630"/>
                  </a:lnTo>
                  <a:lnTo>
                    <a:pt x="2170" y="8630"/>
                  </a:lnTo>
                  <a:lnTo>
                    <a:pt x="217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7102066" y="3745069"/>
              <a:ext cx="965538" cy="648886"/>
            </a:xfrm>
            <a:custGeom>
              <a:rect b="b" l="l" r="r" t="t"/>
              <a:pathLst>
                <a:path extrusionOk="0" h="19906" w="29620">
                  <a:moveTo>
                    <a:pt x="0" y="1"/>
                  </a:moveTo>
                  <a:lnTo>
                    <a:pt x="0" y="19905"/>
                  </a:lnTo>
                  <a:lnTo>
                    <a:pt x="29619" y="19905"/>
                  </a:lnTo>
                  <a:lnTo>
                    <a:pt x="2961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8067572" y="3745069"/>
              <a:ext cx="348272" cy="648886"/>
            </a:xfrm>
            <a:custGeom>
              <a:rect b="b" l="l" r="r" t="t"/>
              <a:pathLst>
                <a:path extrusionOk="0" h="19906" w="10684">
                  <a:moveTo>
                    <a:pt x="0" y="1"/>
                  </a:moveTo>
                  <a:lnTo>
                    <a:pt x="0" y="19905"/>
                  </a:lnTo>
                  <a:lnTo>
                    <a:pt x="10684" y="19905"/>
                  </a:lnTo>
                  <a:lnTo>
                    <a:pt x="1068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7196371" y="3860269"/>
              <a:ext cx="781753" cy="211688"/>
            </a:xfrm>
            <a:custGeom>
              <a:rect b="b" l="l" r="r" t="t"/>
              <a:pathLst>
                <a:path extrusionOk="0" h="6494" w="23982">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7542491" y="3932081"/>
              <a:ext cx="79310" cy="68390"/>
            </a:xfrm>
            <a:custGeom>
              <a:rect b="b" l="l" r="r" t="t"/>
              <a:pathLst>
                <a:path extrusionOk="0" h="2098" w="2433">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7199044" y="3497557"/>
              <a:ext cx="221304" cy="244872"/>
            </a:xfrm>
            <a:custGeom>
              <a:rect b="b" l="l" r="r" t="t"/>
              <a:pathLst>
                <a:path extrusionOk="0" h="7512" w="6789">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7652866" y="3598283"/>
              <a:ext cx="668705" cy="139322"/>
            </a:xfrm>
            <a:custGeom>
              <a:rect b="b" l="l" r="r" t="t"/>
              <a:pathLst>
                <a:path extrusionOk="0" h="4274" w="20514">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8083642" y="3627751"/>
              <a:ext cx="237929" cy="80940"/>
            </a:xfrm>
            <a:custGeom>
              <a:rect b="b" l="l" r="r" t="t"/>
              <a:pathLst>
                <a:path extrusionOk="0" h="2483" w="7299">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7652866" y="3464861"/>
              <a:ext cx="668705" cy="138800"/>
            </a:xfrm>
            <a:custGeom>
              <a:rect b="b" l="l" r="r" t="t"/>
              <a:pathLst>
                <a:path extrusionOk="0" h="4258" w="20514">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8083642" y="3493775"/>
              <a:ext cx="237929" cy="80940"/>
            </a:xfrm>
            <a:custGeom>
              <a:rect b="b" l="l" r="r" t="t"/>
              <a:pathLst>
                <a:path extrusionOk="0" h="2483" w="7299">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8"/>
          <p:cNvSpPr/>
          <p:nvPr/>
        </p:nvSpPr>
        <p:spPr>
          <a:xfrm>
            <a:off x="4113227" y="652742"/>
            <a:ext cx="4475409" cy="3389906"/>
          </a:xfrm>
          <a:custGeom>
            <a:rect b="b" l="l" r="r" t="t"/>
            <a:pathLst>
              <a:path extrusionOk="0" h="22174" w="29274">
                <a:moveTo>
                  <a:pt x="318" y="1"/>
                </a:moveTo>
                <a:lnTo>
                  <a:pt x="0" y="21755"/>
                </a:lnTo>
                <a:lnTo>
                  <a:pt x="28956" y="22173"/>
                </a:lnTo>
                <a:lnTo>
                  <a:pt x="29274" y="419"/>
                </a:lnTo>
                <a:lnTo>
                  <a:pt x="31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6" name="Shape 176"/>
        <p:cNvGrpSpPr/>
        <p:nvPr/>
      </p:nvGrpSpPr>
      <p:grpSpPr>
        <a:xfrm>
          <a:off x="0" y="0"/>
          <a:ext cx="0" cy="0"/>
          <a:chOff x="0" y="0"/>
          <a:chExt cx="0" cy="0"/>
        </a:xfrm>
      </p:grpSpPr>
      <p:sp>
        <p:nvSpPr>
          <p:cNvPr id="177" name="Google Shape;177;p9"/>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4572000" y="-125"/>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txBox="1"/>
          <p:nvPr>
            <p:ph type="title"/>
          </p:nvPr>
        </p:nvSpPr>
        <p:spPr>
          <a:xfrm>
            <a:off x="720000" y="1233175"/>
            <a:ext cx="35907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0" name="Google Shape;180;p9"/>
          <p:cNvSpPr txBox="1"/>
          <p:nvPr>
            <p:ph idx="1" type="subTitle"/>
          </p:nvPr>
        </p:nvSpPr>
        <p:spPr>
          <a:xfrm>
            <a:off x="720000" y="2803075"/>
            <a:ext cx="35907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9"/>
          <p:cNvSpPr txBox="1"/>
          <p:nvPr>
            <p:ph idx="2" type="body"/>
          </p:nvPr>
        </p:nvSpPr>
        <p:spPr>
          <a:xfrm>
            <a:off x="4939500" y="724075"/>
            <a:ext cx="3484500" cy="36951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SzPts val="11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2" name="Shape 182"/>
        <p:cNvGrpSpPr/>
        <p:nvPr/>
      </p:nvGrpSpPr>
      <p:grpSpPr>
        <a:xfrm>
          <a:off x="0" y="0"/>
          <a:ext cx="0" cy="0"/>
          <a:chOff x="0" y="0"/>
          <a:chExt cx="0" cy="0"/>
        </a:xfrm>
      </p:grpSpPr>
      <p:sp>
        <p:nvSpPr>
          <p:cNvPr id="183" name="Google Shape;183;p10"/>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txBox="1"/>
          <p:nvPr>
            <p:ph idx="1" type="body"/>
          </p:nvPr>
        </p:nvSpPr>
        <p:spPr>
          <a:xfrm>
            <a:off x="726600" y="3995700"/>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1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1pPr>
            <a:lvl2pPr lvl="1"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2pPr>
            <a:lvl3pPr lvl="2"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3pPr>
            <a:lvl4pPr lvl="3"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4pPr>
            <a:lvl5pPr lvl="4"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5pPr>
            <a:lvl6pPr lvl="5"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6pPr>
            <a:lvl7pPr lvl="6"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7pPr>
            <a:lvl8pPr lvl="7"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8pPr>
            <a:lvl9pPr lvl="8"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1pPr>
            <a:lvl2pPr indent="-298450" lvl="1" marL="91440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2pPr>
            <a:lvl3pPr indent="-298450" lvl="2" marL="137160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3pPr>
            <a:lvl4pPr indent="-298450" lvl="3" marL="182880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4pPr>
            <a:lvl5pPr indent="-298450" lvl="4" marL="228600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5pPr>
            <a:lvl6pPr indent="-298450" lvl="5" marL="274320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6pPr>
            <a:lvl7pPr indent="-298450" lvl="6" marL="320040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7pPr>
            <a:lvl8pPr indent="-298450" lvl="7" marL="365760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8pPr>
            <a:lvl9pPr indent="-298450" lvl="8" marL="4114800" rtl="0">
              <a:lnSpc>
                <a:spcPct val="115000"/>
              </a:lnSpc>
              <a:spcBef>
                <a:spcPts val="1600"/>
              </a:spcBef>
              <a:spcAft>
                <a:spcPts val="1600"/>
              </a:spcAft>
              <a:buClr>
                <a:schemeClr val="dk2"/>
              </a:buClr>
              <a:buSzPts val="1100"/>
              <a:buFont typeface="Josefin Sans"/>
              <a:buChar char="■"/>
              <a:defRPr sz="1100">
                <a:solidFill>
                  <a:schemeClr val="dk2"/>
                </a:solidFill>
                <a:latin typeface="Josefin Sans"/>
                <a:ea typeface="Josefin Sans"/>
                <a:cs typeface="Josefin Sans"/>
                <a:sym typeface="Josefi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hyperlink" Target="https://colab.research.google.com/drive/15B8FswFPwG8l8iGXbmO4GZ7b4fHOPIS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hyperlink" Target="https://colab.research.google.com/drive/1VbCHW_TlSB80Cz-Yr55cmkXAT1neqmD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onlinelibrary.wiley.com/doi/full/10.1111/jth.14848"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hyperlink" Target="https://arxiv.org/pdf/1602.04938.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hyperlink" Target="https://pr.to/IL30M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www.newscientist.com/article/2193361-ai-can-diagnose-childhood-illnesses-better-than-some-doctors/" TargetMode="External"/><Relationship Id="rId4" Type="http://schemas.openxmlformats.org/officeDocument/2006/relationships/hyperlink" Target="https://www.nature.com/articles/s41591-019-0447-x" TargetMode="External"/><Relationship Id="rId5" Type="http://schemas.openxmlformats.org/officeDocument/2006/relationships/hyperlink" Target="https://www.modernhealthcare.com/article/20181006/TRANSFORMATION03/181009975/ai-alone-now-making-the-diagnosi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pic>
        <p:nvPicPr>
          <p:cNvPr id="867" name="Google Shape;867;p33"/>
          <p:cNvPicPr preferRelativeResize="0"/>
          <p:nvPr/>
        </p:nvPicPr>
        <p:blipFill>
          <a:blip r:embed="rId3">
            <a:alphaModFix/>
          </a:blip>
          <a:stretch>
            <a:fillRect/>
          </a:stretch>
        </p:blipFill>
        <p:spPr>
          <a:xfrm flipH="1">
            <a:off x="0" y="0"/>
            <a:ext cx="9750710" cy="5143500"/>
          </a:xfrm>
          <a:prstGeom prst="rect">
            <a:avLst/>
          </a:prstGeom>
          <a:noFill/>
          <a:ln>
            <a:noFill/>
          </a:ln>
        </p:spPr>
      </p:pic>
      <p:sp>
        <p:nvSpPr>
          <p:cNvPr id="868" name="Google Shape;868;p33"/>
          <p:cNvSpPr txBox="1"/>
          <p:nvPr>
            <p:ph type="ctrTitle"/>
          </p:nvPr>
        </p:nvSpPr>
        <p:spPr>
          <a:xfrm>
            <a:off x="141200" y="1119600"/>
            <a:ext cx="43011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500">
                <a:solidFill>
                  <a:srgbClr val="FFFFFF"/>
                </a:solidFill>
              </a:rPr>
              <a:t>X.A.C.I.</a:t>
            </a:r>
            <a:endParaRPr sz="6500">
              <a:solidFill>
                <a:srgbClr val="FFFFFF"/>
              </a:solidFill>
            </a:endParaRPr>
          </a:p>
          <a:p>
            <a:pPr indent="0" lvl="0" marL="0" rtl="0" algn="l">
              <a:spcBef>
                <a:spcPts val="0"/>
              </a:spcBef>
              <a:spcAft>
                <a:spcPts val="0"/>
              </a:spcAft>
              <a:buNone/>
            </a:pPr>
            <a:r>
              <a:t/>
            </a:r>
            <a:endParaRPr sz="6500">
              <a:solidFill>
                <a:srgbClr val="FFFFFF"/>
              </a:solidFill>
            </a:endParaRPr>
          </a:p>
        </p:txBody>
      </p:sp>
      <p:sp>
        <p:nvSpPr>
          <p:cNvPr id="869" name="Google Shape;869;p33"/>
          <p:cNvSpPr txBox="1"/>
          <p:nvPr>
            <p:ph idx="1" type="subTitle"/>
          </p:nvPr>
        </p:nvSpPr>
        <p:spPr>
          <a:xfrm>
            <a:off x="186600" y="1959350"/>
            <a:ext cx="7068600" cy="7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Josefin Sans Thin"/>
                <a:ea typeface="Josefin Sans Thin"/>
                <a:cs typeface="Josefin Sans Thin"/>
                <a:sym typeface="Josefin Sans Thin"/>
              </a:rPr>
              <a:t>X-Ray Aided Coronavirus Identification</a:t>
            </a:r>
            <a:endParaRPr sz="2200">
              <a:solidFill>
                <a:srgbClr val="FFFFFF"/>
              </a:solidFill>
              <a:latin typeface="Josefin Sans Thin"/>
              <a:ea typeface="Josefin Sans Thin"/>
              <a:cs typeface="Josefin Sans Thin"/>
              <a:sym typeface="Josefin Sans Thin"/>
            </a:endParaRPr>
          </a:p>
          <a:p>
            <a:pPr indent="0" lvl="0" marL="0" rtl="0" algn="l">
              <a:spcBef>
                <a:spcPts val="0"/>
              </a:spcBef>
              <a:spcAft>
                <a:spcPts val="0"/>
              </a:spcAft>
              <a:buNone/>
            </a:pPr>
            <a:r>
              <a:t/>
            </a:r>
            <a:endParaRPr sz="2200">
              <a:solidFill>
                <a:srgbClr val="FFFFFF"/>
              </a:solidFill>
              <a:latin typeface="Josefin Sans Thin"/>
              <a:ea typeface="Josefin Sans Thin"/>
              <a:cs typeface="Josefin Sans Thin"/>
              <a:sym typeface="Josefin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96" name="Shape 996"/>
        <p:cNvGrpSpPr/>
        <p:nvPr/>
      </p:nvGrpSpPr>
      <p:grpSpPr>
        <a:xfrm>
          <a:off x="0" y="0"/>
          <a:ext cx="0" cy="0"/>
          <a:chOff x="0" y="0"/>
          <a:chExt cx="0" cy="0"/>
        </a:xfrm>
      </p:grpSpPr>
      <p:pic>
        <p:nvPicPr>
          <p:cNvPr id="997" name="Google Shape;997;p42"/>
          <p:cNvPicPr preferRelativeResize="0"/>
          <p:nvPr/>
        </p:nvPicPr>
        <p:blipFill>
          <a:blip r:embed="rId3">
            <a:alphaModFix amt="58999"/>
          </a:blip>
          <a:stretch>
            <a:fillRect/>
          </a:stretch>
        </p:blipFill>
        <p:spPr>
          <a:xfrm>
            <a:off x="-77600" y="0"/>
            <a:ext cx="9221600" cy="5143500"/>
          </a:xfrm>
          <a:prstGeom prst="rect">
            <a:avLst/>
          </a:prstGeom>
          <a:noFill/>
          <a:ln>
            <a:noFill/>
          </a:ln>
        </p:spPr>
      </p:pic>
      <p:sp>
        <p:nvSpPr>
          <p:cNvPr id="998" name="Google Shape;998;p42"/>
          <p:cNvSpPr txBox="1"/>
          <p:nvPr/>
        </p:nvSpPr>
        <p:spPr>
          <a:xfrm>
            <a:off x="3676800" y="311425"/>
            <a:ext cx="32046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Lilita One"/>
                <a:ea typeface="Lilita One"/>
                <a:cs typeface="Lilita One"/>
                <a:sym typeface="Lilita One"/>
              </a:rPr>
              <a:t>Dataset</a:t>
            </a:r>
            <a:endParaRPr sz="2800">
              <a:solidFill>
                <a:schemeClr val="lt1"/>
              </a:solidFill>
              <a:latin typeface="Lilita One"/>
              <a:ea typeface="Lilita One"/>
              <a:cs typeface="Lilita One"/>
              <a:sym typeface="Lilita One"/>
            </a:endParaRPr>
          </a:p>
        </p:txBody>
      </p:sp>
      <p:sp>
        <p:nvSpPr>
          <p:cNvPr id="999" name="Google Shape;999;p42"/>
          <p:cNvSpPr txBox="1"/>
          <p:nvPr/>
        </p:nvSpPr>
        <p:spPr>
          <a:xfrm>
            <a:off x="431975" y="914175"/>
            <a:ext cx="8569200" cy="40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Lilita One"/>
                <a:ea typeface="Lilita One"/>
                <a:cs typeface="Lilita One"/>
                <a:sym typeface="Lilita One"/>
              </a:rPr>
              <a:t>We had 100 images of positive cases of Covid-19,which we randomly split into 59 for training and 41 for testing.</a:t>
            </a:r>
            <a:endParaRPr sz="2300">
              <a:solidFill>
                <a:schemeClr val="lt1"/>
              </a:solidFill>
              <a:latin typeface="Lilita One"/>
              <a:ea typeface="Lilita One"/>
              <a:cs typeface="Lilita One"/>
              <a:sym typeface="Lilita One"/>
            </a:endParaRPr>
          </a:p>
          <a:p>
            <a:pPr indent="0" lvl="0" marL="0" rtl="0" algn="l">
              <a:spcBef>
                <a:spcPts val="0"/>
              </a:spcBef>
              <a:spcAft>
                <a:spcPts val="0"/>
              </a:spcAft>
              <a:buNone/>
            </a:pPr>
            <a:r>
              <a:t/>
            </a:r>
            <a:endParaRPr sz="23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300">
                <a:solidFill>
                  <a:schemeClr val="lt1"/>
                </a:solidFill>
                <a:latin typeface="Lilita One"/>
                <a:ea typeface="Lilita One"/>
                <a:cs typeface="Lilita One"/>
                <a:sym typeface="Lilita One"/>
              </a:rPr>
              <a:t>The training dataset consisted of normal cases i.e those cases which didn’t have any disease,Positive cases of Bacterial Pneumonia,Positive cases of Viral Pneumonia and Positive cases</a:t>
            </a:r>
            <a:endParaRPr sz="23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300">
                <a:solidFill>
                  <a:schemeClr val="lt1"/>
                </a:solidFill>
                <a:latin typeface="Lilita One"/>
                <a:ea typeface="Lilita One"/>
                <a:cs typeface="Lilita One"/>
                <a:sym typeface="Lilita One"/>
              </a:rPr>
              <a:t>Of Bacterial Pneumonia.</a:t>
            </a:r>
            <a:endParaRPr sz="2300">
              <a:solidFill>
                <a:schemeClr val="lt1"/>
              </a:solidFill>
              <a:latin typeface="Lilita One"/>
              <a:ea typeface="Lilita One"/>
              <a:cs typeface="Lilita One"/>
              <a:sym typeface="Lilita One"/>
            </a:endParaRPr>
          </a:p>
          <a:p>
            <a:pPr indent="0" lvl="0" marL="0" rtl="0" algn="l">
              <a:spcBef>
                <a:spcPts val="0"/>
              </a:spcBef>
              <a:spcAft>
                <a:spcPts val="0"/>
              </a:spcAft>
              <a:buNone/>
            </a:pPr>
            <a:r>
              <a:t/>
            </a:r>
            <a:endParaRPr sz="23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300">
                <a:solidFill>
                  <a:schemeClr val="lt1"/>
                </a:solidFill>
                <a:latin typeface="Lilita One"/>
                <a:ea typeface="Lilita One"/>
                <a:cs typeface="Lilita One"/>
                <a:sym typeface="Lilita One"/>
              </a:rPr>
              <a:t>These images help in increasing the robustness of the model,since it is difficult even for doctors to distinguish between pneumonia and</a:t>
            </a:r>
            <a:endParaRPr sz="23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300">
                <a:solidFill>
                  <a:schemeClr val="lt1"/>
                </a:solidFill>
                <a:latin typeface="Lilita One"/>
                <a:ea typeface="Lilita One"/>
                <a:cs typeface="Lilita One"/>
                <a:sym typeface="Lilita One"/>
              </a:rPr>
              <a:t>Covid-19.</a:t>
            </a:r>
            <a:endParaRPr sz="2300">
              <a:solidFill>
                <a:schemeClr val="lt1"/>
              </a:solidFill>
              <a:latin typeface="Lilita One"/>
              <a:ea typeface="Lilita One"/>
              <a:cs typeface="Lilita One"/>
              <a:sym typeface="Lilita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03" name="Shape 1003"/>
        <p:cNvGrpSpPr/>
        <p:nvPr/>
      </p:nvGrpSpPr>
      <p:grpSpPr>
        <a:xfrm>
          <a:off x="0" y="0"/>
          <a:ext cx="0" cy="0"/>
          <a:chOff x="0" y="0"/>
          <a:chExt cx="0" cy="0"/>
        </a:xfrm>
      </p:grpSpPr>
      <p:sp>
        <p:nvSpPr>
          <p:cNvPr id="1004" name="Google Shape;1004;p43"/>
          <p:cNvSpPr txBox="1"/>
          <p:nvPr>
            <p:ph idx="4294967295" type="title"/>
          </p:nvPr>
        </p:nvSpPr>
        <p:spPr>
          <a:xfrm>
            <a:off x="720000" y="1106125"/>
            <a:ext cx="7704000" cy="19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005" name="Google Shape;1005;p43"/>
          <p:cNvPicPr preferRelativeResize="0"/>
          <p:nvPr/>
        </p:nvPicPr>
        <p:blipFill>
          <a:blip r:embed="rId3">
            <a:alphaModFix amt="58999"/>
          </a:blip>
          <a:stretch>
            <a:fillRect/>
          </a:stretch>
        </p:blipFill>
        <p:spPr>
          <a:xfrm>
            <a:off x="-77600" y="0"/>
            <a:ext cx="9221600" cy="5143500"/>
          </a:xfrm>
          <a:prstGeom prst="rect">
            <a:avLst/>
          </a:prstGeom>
          <a:noFill/>
          <a:ln>
            <a:noFill/>
          </a:ln>
        </p:spPr>
      </p:pic>
      <p:sp>
        <p:nvSpPr>
          <p:cNvPr id="1006" name="Google Shape;1006;p43"/>
          <p:cNvSpPr txBox="1"/>
          <p:nvPr>
            <p:ph idx="4294967295" type="body"/>
          </p:nvPr>
        </p:nvSpPr>
        <p:spPr>
          <a:xfrm>
            <a:off x="593575" y="525625"/>
            <a:ext cx="8187600" cy="45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Lilita One"/>
                <a:ea typeface="Lilita One"/>
                <a:cs typeface="Lilita One"/>
                <a:sym typeface="Lilita One"/>
              </a:rPr>
              <a:t>Methodology</a:t>
            </a:r>
            <a:endParaRPr sz="3500">
              <a:solidFill>
                <a:schemeClr val="lt1"/>
              </a:solidFill>
              <a:latin typeface="Lilita One"/>
              <a:ea typeface="Lilita One"/>
              <a:cs typeface="Lilita One"/>
              <a:sym typeface="Lilita One"/>
            </a:endParaRPr>
          </a:p>
          <a:p>
            <a:pPr indent="0" lvl="0" marL="0" rtl="0" algn="l">
              <a:spcBef>
                <a:spcPts val="1600"/>
              </a:spcBef>
              <a:spcAft>
                <a:spcPts val="0"/>
              </a:spcAft>
              <a:buNone/>
            </a:pPr>
            <a:r>
              <a:rPr lang="en" sz="1800">
                <a:solidFill>
                  <a:schemeClr val="lt1"/>
                </a:solidFill>
                <a:latin typeface="Lilita One"/>
                <a:ea typeface="Lilita One"/>
                <a:cs typeface="Lilita One"/>
                <a:sym typeface="Lilita One"/>
              </a:rPr>
              <a:t>In recent years, Deep Learning models have greatly improved analysis and helped medical professionals around the world save many lives due to quick diagnoses. We present two approaches to predicting</a:t>
            </a:r>
            <a:endParaRPr sz="1800">
              <a:solidFill>
                <a:schemeClr val="lt1"/>
              </a:solidFill>
              <a:latin typeface="Lilita One"/>
              <a:ea typeface="Lilita One"/>
              <a:cs typeface="Lilita One"/>
              <a:sym typeface="Lilita One"/>
            </a:endParaRPr>
          </a:p>
          <a:p>
            <a:pPr indent="-342900" lvl="0" marL="457200" rtl="0" algn="l">
              <a:spcBef>
                <a:spcPts val="1600"/>
              </a:spcBef>
              <a:spcAft>
                <a:spcPts val="0"/>
              </a:spcAft>
              <a:buClr>
                <a:schemeClr val="lt1"/>
              </a:buClr>
              <a:buSzPts val="1800"/>
              <a:buFont typeface="Lilita One"/>
              <a:buAutoNum type="arabicPeriod"/>
            </a:pPr>
            <a:r>
              <a:rPr lang="en" sz="1800">
                <a:solidFill>
                  <a:schemeClr val="lt1"/>
                </a:solidFill>
                <a:latin typeface="Lilita One"/>
                <a:ea typeface="Lilita One"/>
                <a:cs typeface="Lilita One"/>
                <a:sym typeface="Lilita One"/>
              </a:rPr>
              <a:t>CNN Model :- Since X-Rays constitute more than 75% of the total radiological image data,Deep Learning networks,primarily Convolutional Neural Networks or CNNs,have been applied extensively on them for automated image interpretation. </a:t>
            </a:r>
            <a:endParaRPr sz="1800">
              <a:solidFill>
                <a:schemeClr val="lt1"/>
              </a:solidFill>
              <a:latin typeface="Lilita One"/>
              <a:ea typeface="Lilita One"/>
              <a:cs typeface="Lilita One"/>
              <a:sym typeface="Lilita One"/>
            </a:endParaRPr>
          </a:p>
          <a:p>
            <a:pPr indent="-342900" lvl="0" marL="457200" rtl="0" algn="l">
              <a:spcBef>
                <a:spcPts val="0"/>
              </a:spcBef>
              <a:spcAft>
                <a:spcPts val="0"/>
              </a:spcAft>
              <a:buClr>
                <a:schemeClr val="lt1"/>
              </a:buClr>
              <a:buSzPts val="1800"/>
              <a:buFont typeface="Lilita One"/>
              <a:buAutoNum type="arabicPeriod"/>
            </a:pPr>
            <a:r>
              <a:rPr lang="en" sz="1800">
                <a:solidFill>
                  <a:schemeClr val="lt1"/>
                </a:solidFill>
                <a:latin typeface="Lilita One"/>
                <a:ea typeface="Lilita One"/>
                <a:cs typeface="Lilita One"/>
                <a:sym typeface="Lilita One"/>
              </a:rPr>
              <a:t>Gradient Boosting model :- Although highly accurate, CNN models, lack explainability. Hence for determining certain measurable factors, that are important for giving a proper reasoning for a prediction. Also the  parameters we have used are which can be determined via a normal blood test.</a:t>
            </a:r>
            <a:endParaRPr sz="1800">
              <a:solidFill>
                <a:schemeClr val="lt1"/>
              </a:solidFill>
              <a:latin typeface="Lilita One"/>
              <a:ea typeface="Lilita One"/>
              <a:cs typeface="Lilita One"/>
              <a:sym typeface="Lilita One"/>
            </a:endParaRPr>
          </a:p>
          <a:p>
            <a:pPr indent="0" lvl="0" marL="0" rtl="0" algn="l">
              <a:spcBef>
                <a:spcPts val="1600"/>
              </a:spcBef>
              <a:spcAft>
                <a:spcPts val="1600"/>
              </a:spcAft>
              <a:buNone/>
            </a:pPr>
            <a:r>
              <a:t/>
            </a:r>
            <a:endParaRPr sz="3500">
              <a:solidFill>
                <a:schemeClr val="lt1"/>
              </a:solidFill>
              <a:latin typeface="Lilita One"/>
              <a:ea typeface="Lilita One"/>
              <a:cs typeface="Lilita One"/>
              <a:sym typeface="Lilita One"/>
            </a:endParaRPr>
          </a:p>
        </p:txBody>
      </p:sp>
      <p:sp>
        <p:nvSpPr>
          <p:cNvPr id="1007" name="Google Shape;1007;p43"/>
          <p:cNvSpPr/>
          <p:nvPr/>
        </p:nvSpPr>
        <p:spPr>
          <a:xfrm>
            <a:off x="593575" y="-641875"/>
            <a:ext cx="7704000" cy="138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1" name="Shape 1011"/>
        <p:cNvGrpSpPr/>
        <p:nvPr/>
      </p:nvGrpSpPr>
      <p:grpSpPr>
        <a:xfrm>
          <a:off x="0" y="0"/>
          <a:ext cx="0" cy="0"/>
          <a:chOff x="0" y="0"/>
          <a:chExt cx="0" cy="0"/>
        </a:xfrm>
      </p:grpSpPr>
      <p:sp>
        <p:nvSpPr>
          <p:cNvPr id="1012" name="Google Shape;1012;p44"/>
          <p:cNvSpPr txBox="1"/>
          <p:nvPr>
            <p:ph type="title"/>
          </p:nvPr>
        </p:nvSpPr>
        <p:spPr>
          <a:xfrm>
            <a:off x="720000" y="372725"/>
            <a:ext cx="7704000" cy="4178100"/>
          </a:xfrm>
          <a:prstGeom prst="rect">
            <a:avLst/>
          </a:prstGeom>
        </p:spPr>
        <p:txBody>
          <a:bodyPr anchorCtr="0" anchor="ctr" bIns="91425" lIns="91425" spcFirstLastPara="1" rIns="91425" wrap="square" tIns="91425">
            <a:noAutofit/>
          </a:bodyPr>
          <a:lstStyle/>
          <a:p>
            <a:pPr indent="457200" lvl="0" marL="2286000" rtl="0" algn="l">
              <a:spcBef>
                <a:spcPts val="0"/>
              </a:spcBef>
              <a:spcAft>
                <a:spcPts val="0"/>
              </a:spcAft>
              <a:buNone/>
            </a:pPr>
            <a:r>
              <a:rPr lang="en"/>
              <a:t>CNN Model</a:t>
            </a:r>
            <a:endParaRPr/>
          </a:p>
          <a:p>
            <a:pPr indent="0" lvl="0" marL="0" rtl="0" algn="l">
              <a:spcBef>
                <a:spcPts val="0"/>
              </a:spcBef>
              <a:spcAft>
                <a:spcPts val="0"/>
              </a:spcAft>
              <a:buNone/>
            </a:pPr>
            <a:r>
              <a:rPr lang="en" sz="1800"/>
              <a:t>We built a CNN model,consisting of 2D convolutional layers,average pooling layers and fully connected layers.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used the Rectified Linear Unit or ReLu activation function for the hidden layers and the Sigmoid function for the final output.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“adam” optimizer function was used to achieve faster training and to better minimize the loss function.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To maximize the recall,and to get minimum number of False Negatives in the final result,we modified the loss function to incur a heavier penalty when a positive case was classified as negative.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6" name="Shape 1016"/>
        <p:cNvGrpSpPr/>
        <p:nvPr/>
      </p:nvGrpSpPr>
      <p:grpSpPr>
        <a:xfrm>
          <a:off x="0" y="0"/>
          <a:ext cx="0" cy="0"/>
          <a:chOff x="0" y="0"/>
          <a:chExt cx="0" cy="0"/>
        </a:xfrm>
      </p:grpSpPr>
      <p:sp>
        <p:nvSpPr>
          <p:cNvPr id="1017" name="Google Shape;1017;p45"/>
          <p:cNvSpPr txBox="1"/>
          <p:nvPr>
            <p:ph type="title"/>
          </p:nvPr>
        </p:nvSpPr>
        <p:spPr>
          <a:xfrm>
            <a:off x="720000" y="0"/>
            <a:ext cx="7704000" cy="6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Outline of the Model</a:t>
            </a:r>
            <a:endParaRPr/>
          </a:p>
        </p:txBody>
      </p:sp>
      <p:sp>
        <p:nvSpPr>
          <p:cNvPr id="1018" name="Google Shape;1018;p45"/>
          <p:cNvSpPr txBox="1"/>
          <p:nvPr/>
        </p:nvSpPr>
        <p:spPr>
          <a:xfrm>
            <a:off x="3887775" y="663100"/>
            <a:ext cx="4791900" cy="39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Josefin Sans"/>
                <a:ea typeface="Josefin Sans"/>
                <a:cs typeface="Josefin Sans"/>
                <a:sym typeface="Josefin Sans"/>
              </a:rPr>
              <a:t>Input Image</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2D Convolution Layer Containing 32 filters,”ReLu” activation</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2D Convolution Layer Containing 128 filters,”ReLu” activation</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2D Convolution Layer Containing 256 filters,”ReLu”</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activation</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Batch Normalization and Average Pooling were applied after each convolution</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Flattened Layer</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Fully Connected Dense Layer,512 nodes,”ReLu” activation</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Fully Connected Dense Layer,128 nodes,”ReLu” activation</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Output Layer,”Sigmoid” activation</a:t>
            </a:r>
            <a:endParaRPr>
              <a:latin typeface="Josefin Sans"/>
              <a:ea typeface="Josefin Sans"/>
              <a:cs typeface="Josefin Sans"/>
              <a:sym typeface="Josefin Sans"/>
            </a:endParaRPr>
          </a:p>
        </p:txBody>
      </p:sp>
      <p:pic>
        <p:nvPicPr>
          <p:cNvPr id="1019" name="Google Shape;1019;p45"/>
          <p:cNvPicPr preferRelativeResize="0"/>
          <p:nvPr/>
        </p:nvPicPr>
        <p:blipFill>
          <a:blip r:embed="rId4">
            <a:alphaModFix/>
          </a:blip>
          <a:stretch>
            <a:fillRect/>
          </a:stretch>
        </p:blipFill>
        <p:spPr>
          <a:xfrm>
            <a:off x="0" y="0"/>
            <a:ext cx="2372225" cy="5143501"/>
          </a:xfrm>
          <a:prstGeom prst="rect">
            <a:avLst/>
          </a:prstGeom>
          <a:noFill/>
          <a:ln>
            <a:noFill/>
          </a:ln>
        </p:spPr>
      </p:pic>
      <p:cxnSp>
        <p:nvCxnSpPr>
          <p:cNvPr id="1020" name="Google Shape;1020;p45"/>
          <p:cNvCxnSpPr/>
          <p:nvPr/>
        </p:nvCxnSpPr>
        <p:spPr>
          <a:xfrm>
            <a:off x="1773625" y="487750"/>
            <a:ext cx="2117400" cy="809100"/>
          </a:xfrm>
          <a:prstGeom prst="straightConnector1">
            <a:avLst/>
          </a:prstGeom>
          <a:noFill/>
          <a:ln cap="flat" cmpd="sng" w="9525">
            <a:solidFill>
              <a:schemeClr val="dk2"/>
            </a:solidFill>
            <a:prstDash val="solid"/>
            <a:round/>
            <a:headEnd len="med" w="med" type="none"/>
            <a:tailEnd len="med" w="med" type="triangle"/>
          </a:ln>
        </p:spPr>
      </p:cxnSp>
      <p:cxnSp>
        <p:nvCxnSpPr>
          <p:cNvPr id="1021" name="Google Shape;1021;p45"/>
          <p:cNvCxnSpPr/>
          <p:nvPr/>
        </p:nvCxnSpPr>
        <p:spPr>
          <a:xfrm>
            <a:off x="1817950" y="1640600"/>
            <a:ext cx="2061900" cy="33300"/>
          </a:xfrm>
          <a:prstGeom prst="straightConnector1">
            <a:avLst/>
          </a:prstGeom>
          <a:noFill/>
          <a:ln cap="flat" cmpd="sng" w="9525">
            <a:solidFill>
              <a:schemeClr val="dk2"/>
            </a:solidFill>
            <a:prstDash val="solid"/>
            <a:round/>
            <a:headEnd len="med" w="med" type="none"/>
            <a:tailEnd len="med" w="med" type="triangle"/>
          </a:ln>
        </p:spPr>
      </p:cxnSp>
      <p:cxnSp>
        <p:nvCxnSpPr>
          <p:cNvPr id="1022" name="Google Shape;1022;p45"/>
          <p:cNvCxnSpPr/>
          <p:nvPr/>
        </p:nvCxnSpPr>
        <p:spPr>
          <a:xfrm flipH="1" rot="10800000">
            <a:off x="1840125" y="2183800"/>
            <a:ext cx="2061900" cy="642900"/>
          </a:xfrm>
          <a:prstGeom prst="straightConnector1">
            <a:avLst/>
          </a:prstGeom>
          <a:noFill/>
          <a:ln cap="flat" cmpd="sng" w="9525">
            <a:solidFill>
              <a:schemeClr val="dk2"/>
            </a:solidFill>
            <a:prstDash val="solid"/>
            <a:round/>
            <a:headEnd len="med" w="med" type="none"/>
            <a:tailEnd len="med" w="med" type="triangle"/>
          </a:ln>
        </p:spPr>
      </p:cxnSp>
      <p:cxnSp>
        <p:nvCxnSpPr>
          <p:cNvPr id="1023" name="Google Shape;1023;p45"/>
          <p:cNvCxnSpPr/>
          <p:nvPr/>
        </p:nvCxnSpPr>
        <p:spPr>
          <a:xfrm flipH="1" rot="10800000">
            <a:off x="1762525" y="3181375"/>
            <a:ext cx="2183700" cy="720600"/>
          </a:xfrm>
          <a:prstGeom prst="straightConnector1">
            <a:avLst/>
          </a:prstGeom>
          <a:noFill/>
          <a:ln cap="flat" cmpd="sng" w="9525">
            <a:solidFill>
              <a:schemeClr val="dk2"/>
            </a:solidFill>
            <a:prstDash val="solid"/>
            <a:round/>
            <a:headEnd len="med" w="med" type="none"/>
            <a:tailEnd len="med" w="med" type="triangle"/>
          </a:ln>
        </p:spPr>
      </p:cxnSp>
      <p:cxnSp>
        <p:nvCxnSpPr>
          <p:cNvPr id="1024" name="Google Shape;1024;p45"/>
          <p:cNvCxnSpPr/>
          <p:nvPr/>
        </p:nvCxnSpPr>
        <p:spPr>
          <a:xfrm flipH="1" rot="10800000">
            <a:off x="1740375" y="3613750"/>
            <a:ext cx="2117100" cy="676200"/>
          </a:xfrm>
          <a:prstGeom prst="straightConnector1">
            <a:avLst/>
          </a:prstGeom>
          <a:noFill/>
          <a:ln cap="flat" cmpd="sng" w="9525">
            <a:solidFill>
              <a:schemeClr val="dk2"/>
            </a:solidFill>
            <a:prstDash val="solid"/>
            <a:round/>
            <a:headEnd len="med" w="med" type="none"/>
            <a:tailEnd len="med" w="med" type="triangle"/>
          </a:ln>
        </p:spPr>
      </p:cxnSp>
      <p:cxnSp>
        <p:nvCxnSpPr>
          <p:cNvPr id="1025" name="Google Shape;1025;p45"/>
          <p:cNvCxnSpPr/>
          <p:nvPr/>
        </p:nvCxnSpPr>
        <p:spPr>
          <a:xfrm flipH="1" rot="10800000">
            <a:off x="1718200" y="4012800"/>
            <a:ext cx="2139300" cy="676200"/>
          </a:xfrm>
          <a:prstGeom prst="straightConnector1">
            <a:avLst/>
          </a:prstGeom>
          <a:noFill/>
          <a:ln cap="flat" cmpd="sng" w="9525">
            <a:solidFill>
              <a:schemeClr val="dk2"/>
            </a:solidFill>
            <a:prstDash val="solid"/>
            <a:round/>
            <a:headEnd len="med" w="med" type="none"/>
            <a:tailEnd len="med" w="med" type="triangle"/>
          </a:ln>
        </p:spPr>
      </p:cxnSp>
      <p:cxnSp>
        <p:nvCxnSpPr>
          <p:cNvPr id="1026" name="Google Shape;1026;p45"/>
          <p:cNvCxnSpPr/>
          <p:nvPr/>
        </p:nvCxnSpPr>
        <p:spPr>
          <a:xfrm flipH="1" rot="10800000">
            <a:off x="1729275" y="4411925"/>
            <a:ext cx="2128500" cy="64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30" name="Shape 1030"/>
        <p:cNvGrpSpPr/>
        <p:nvPr/>
      </p:nvGrpSpPr>
      <p:grpSpPr>
        <a:xfrm>
          <a:off x="0" y="0"/>
          <a:ext cx="0" cy="0"/>
          <a:chOff x="0" y="0"/>
          <a:chExt cx="0" cy="0"/>
        </a:xfrm>
      </p:grpSpPr>
      <p:sp>
        <p:nvSpPr>
          <p:cNvPr id="1031" name="Google Shape;1031;p46"/>
          <p:cNvSpPr txBox="1"/>
          <p:nvPr>
            <p:ph type="title"/>
          </p:nvPr>
        </p:nvSpPr>
        <p:spPr>
          <a:xfrm>
            <a:off x="720000" y="144450"/>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Results</a:t>
            </a:r>
            <a:endParaRPr>
              <a:solidFill>
                <a:srgbClr val="FFFFFF"/>
              </a:solidFill>
            </a:endParaRPr>
          </a:p>
        </p:txBody>
      </p:sp>
      <p:sp>
        <p:nvSpPr>
          <p:cNvPr id="1032" name="Google Shape;1032;p46"/>
          <p:cNvSpPr txBox="1"/>
          <p:nvPr/>
        </p:nvSpPr>
        <p:spPr>
          <a:xfrm>
            <a:off x="266050" y="853550"/>
            <a:ext cx="8446800" cy="23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ilita One"/>
                <a:ea typeface="Lilita One"/>
                <a:cs typeface="Lilita One"/>
                <a:sym typeface="Lilita One"/>
              </a:rPr>
              <a:t>We performed </a:t>
            </a:r>
            <a:r>
              <a:rPr lang="en" sz="2400">
                <a:solidFill>
                  <a:schemeClr val="lt1"/>
                </a:solidFill>
                <a:latin typeface="Lilita One"/>
                <a:ea typeface="Lilita One"/>
                <a:cs typeface="Lilita One"/>
                <a:sym typeface="Lilita One"/>
              </a:rPr>
              <a:t>10</a:t>
            </a:r>
            <a:r>
              <a:rPr lang="en" sz="2400">
                <a:solidFill>
                  <a:schemeClr val="lt1"/>
                </a:solidFill>
                <a:latin typeface="Lilita One"/>
                <a:ea typeface="Lilita One"/>
                <a:cs typeface="Lilita One"/>
                <a:sym typeface="Lilita One"/>
              </a:rPr>
              <a:t> fold stratified testing for our model.</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Average training accuracy	 -9</a:t>
            </a:r>
            <a:r>
              <a:rPr lang="en" sz="2400">
                <a:solidFill>
                  <a:schemeClr val="lt1"/>
                </a:solidFill>
                <a:latin typeface="Lilita One"/>
                <a:ea typeface="Lilita One"/>
                <a:cs typeface="Lilita One"/>
                <a:sym typeface="Lilita One"/>
              </a:rPr>
              <a:t>8</a:t>
            </a:r>
            <a:r>
              <a:rPr lang="en" sz="2400">
                <a:solidFill>
                  <a:schemeClr val="lt1"/>
                </a:solidFill>
                <a:latin typeface="Lilita One"/>
                <a:ea typeface="Lilita One"/>
                <a:cs typeface="Lilita One"/>
                <a:sym typeface="Lilita One"/>
              </a:rPr>
              <a:t>.878%</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Average test accuracy          	 -</a:t>
            </a:r>
            <a:r>
              <a:rPr lang="en" sz="2400">
                <a:solidFill>
                  <a:schemeClr val="lt1"/>
                </a:solidFill>
                <a:latin typeface="Lilita One"/>
                <a:ea typeface="Lilita One"/>
                <a:cs typeface="Lilita One"/>
                <a:sym typeface="Lilita One"/>
              </a:rPr>
              <a:t>98</a:t>
            </a:r>
            <a:r>
              <a:rPr lang="en" sz="2400">
                <a:solidFill>
                  <a:schemeClr val="lt1"/>
                </a:solidFill>
                <a:latin typeface="Lilita One"/>
                <a:ea typeface="Lilita One"/>
                <a:cs typeface="Lilita One"/>
                <a:sym typeface="Lilita One"/>
              </a:rPr>
              <a:t>.</a:t>
            </a:r>
            <a:r>
              <a:rPr lang="en" sz="2400">
                <a:solidFill>
                  <a:schemeClr val="lt1"/>
                </a:solidFill>
                <a:latin typeface="Lilita One"/>
                <a:ea typeface="Lilita One"/>
                <a:cs typeface="Lilita One"/>
                <a:sym typeface="Lilita One"/>
              </a:rPr>
              <a:t>759</a:t>
            </a:r>
            <a:r>
              <a:rPr lang="en" sz="2400">
                <a:solidFill>
                  <a:schemeClr val="lt1"/>
                </a:solidFill>
                <a:latin typeface="Lilita One"/>
                <a:ea typeface="Lilita One"/>
                <a:cs typeface="Lilita One"/>
                <a:sym typeface="Lilita One"/>
              </a:rPr>
              <a:t>%</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Average negative case recall -99.300%</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Average positive case recall  -90.240%</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We tested the model on separate dataset of 41 positive cases and the model predicted </a:t>
            </a:r>
            <a:r>
              <a:rPr lang="en" sz="2400">
                <a:solidFill>
                  <a:schemeClr val="dk2"/>
                </a:solidFill>
                <a:latin typeface="Lilita One"/>
                <a:ea typeface="Lilita One"/>
                <a:cs typeface="Lilita One"/>
                <a:sym typeface="Lilita One"/>
              </a:rPr>
              <a:t> </a:t>
            </a:r>
            <a:r>
              <a:rPr lang="en" sz="2400">
                <a:solidFill>
                  <a:schemeClr val="lt1"/>
                </a:solidFill>
                <a:latin typeface="Lilita One"/>
                <a:ea typeface="Lilita One"/>
                <a:cs typeface="Lilita One"/>
                <a:sym typeface="Lilita One"/>
              </a:rPr>
              <a:t>37 cases correctly:90.24% accuracy.</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u="sng">
                <a:solidFill>
                  <a:schemeClr val="hlink"/>
                </a:solidFill>
                <a:latin typeface="Lilita One"/>
                <a:ea typeface="Lilita One"/>
                <a:cs typeface="Lilita One"/>
                <a:sym typeface="Lilita One"/>
                <a:hlinkClick r:id="rId4"/>
              </a:rPr>
              <a:t>Link for the model</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t/>
            </a:r>
            <a:endParaRPr sz="2400">
              <a:solidFill>
                <a:schemeClr val="dk2"/>
              </a:solidFill>
              <a:latin typeface="Lilita One"/>
              <a:ea typeface="Lilita One"/>
              <a:cs typeface="Lilita One"/>
              <a:sym typeface="Lilita One"/>
            </a:endParaRPr>
          </a:p>
          <a:p>
            <a:pPr indent="0" lvl="0" marL="0" rtl="0" algn="l">
              <a:spcBef>
                <a:spcPts val="0"/>
              </a:spcBef>
              <a:spcAft>
                <a:spcPts val="0"/>
              </a:spcAft>
              <a:buNone/>
            </a:pPr>
            <a:r>
              <a:t/>
            </a:r>
            <a:endParaRPr sz="2400">
              <a:solidFill>
                <a:schemeClr val="dk2"/>
              </a:solidFill>
              <a:latin typeface="Lilita One"/>
              <a:ea typeface="Lilita One"/>
              <a:cs typeface="Lilita One"/>
              <a:sym typeface="Lilita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36" name="Shape 1036"/>
        <p:cNvGrpSpPr/>
        <p:nvPr/>
      </p:nvGrpSpPr>
      <p:grpSpPr>
        <a:xfrm>
          <a:off x="0" y="0"/>
          <a:ext cx="0" cy="0"/>
          <a:chOff x="0" y="0"/>
          <a:chExt cx="0" cy="0"/>
        </a:xfrm>
      </p:grpSpPr>
      <p:sp>
        <p:nvSpPr>
          <p:cNvPr id="1037" name="Google Shape;1037;p47"/>
          <p:cNvSpPr txBox="1"/>
          <p:nvPr>
            <p:ph idx="4294967295" type="title"/>
          </p:nvPr>
        </p:nvSpPr>
        <p:spPr>
          <a:xfrm>
            <a:off x="720000" y="1106125"/>
            <a:ext cx="7704000" cy="19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038" name="Google Shape;1038;p47"/>
          <p:cNvPicPr preferRelativeResize="0"/>
          <p:nvPr/>
        </p:nvPicPr>
        <p:blipFill>
          <a:blip r:embed="rId3">
            <a:alphaModFix amt="58999"/>
          </a:blip>
          <a:stretch>
            <a:fillRect/>
          </a:stretch>
        </p:blipFill>
        <p:spPr>
          <a:xfrm>
            <a:off x="-77600" y="0"/>
            <a:ext cx="9221600" cy="5143500"/>
          </a:xfrm>
          <a:prstGeom prst="rect">
            <a:avLst/>
          </a:prstGeom>
          <a:noFill/>
          <a:ln>
            <a:noFill/>
          </a:ln>
        </p:spPr>
      </p:pic>
      <p:sp>
        <p:nvSpPr>
          <p:cNvPr id="1039" name="Google Shape;1039;p47"/>
          <p:cNvSpPr txBox="1"/>
          <p:nvPr>
            <p:ph idx="4294967295" type="body"/>
          </p:nvPr>
        </p:nvSpPr>
        <p:spPr>
          <a:xfrm>
            <a:off x="593575" y="525625"/>
            <a:ext cx="7704000" cy="43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latin typeface="Lilita One"/>
                <a:ea typeface="Lilita One"/>
                <a:cs typeface="Lilita One"/>
                <a:sym typeface="Lilita One"/>
              </a:rPr>
              <a:t>Dataset</a:t>
            </a:r>
            <a:endParaRPr sz="3500">
              <a:solidFill>
                <a:schemeClr val="lt1"/>
              </a:solidFill>
              <a:latin typeface="Lilita One"/>
              <a:ea typeface="Lilita One"/>
              <a:cs typeface="Lilita One"/>
              <a:sym typeface="Lilita One"/>
            </a:endParaRPr>
          </a:p>
          <a:p>
            <a:pPr indent="0" lvl="0" marL="0" rtl="0" algn="l">
              <a:spcBef>
                <a:spcPts val="1600"/>
              </a:spcBef>
              <a:spcAft>
                <a:spcPts val="0"/>
              </a:spcAft>
              <a:buNone/>
            </a:pPr>
            <a:r>
              <a:rPr lang="en" sz="1800">
                <a:solidFill>
                  <a:schemeClr val="lt1"/>
                </a:solidFill>
                <a:latin typeface="Lilita One"/>
                <a:ea typeface="Lilita One"/>
                <a:cs typeface="Lilita One"/>
                <a:sym typeface="Lilita One"/>
              </a:rPr>
              <a:t>The dataset that we used as for the boosting model was from Brazil.</a:t>
            </a:r>
            <a:endParaRPr sz="1800">
              <a:solidFill>
                <a:schemeClr val="lt1"/>
              </a:solidFill>
              <a:latin typeface="Lilita One"/>
              <a:ea typeface="Lilita One"/>
              <a:cs typeface="Lilita One"/>
              <a:sym typeface="Lilita One"/>
            </a:endParaRPr>
          </a:p>
          <a:p>
            <a:pPr indent="0" lvl="0" marL="0" rtl="0" algn="l">
              <a:spcBef>
                <a:spcPts val="1600"/>
              </a:spcBef>
              <a:spcAft>
                <a:spcPts val="0"/>
              </a:spcAft>
              <a:buNone/>
            </a:pPr>
            <a:r>
              <a:rPr lang="en" sz="1800">
                <a:solidFill>
                  <a:schemeClr val="lt1"/>
                </a:solidFill>
                <a:latin typeface="Lilita One"/>
                <a:ea typeface="Lilita One"/>
                <a:cs typeface="Lilita One"/>
                <a:sym typeface="Lilita One"/>
              </a:rPr>
              <a:t>This dataset contains anonymized data from patients seen at the Hospital Israelita Albert Einstein, at Sao Paulo, Brazil, and who had samples collected to perform the SARS-COV-2 RT-PCR and additional laboratory tests during a visit to the hospital. The dataset was normalized, and we used the following features </a:t>
            </a:r>
            <a:endParaRPr sz="1800">
              <a:solidFill>
                <a:schemeClr val="lt1"/>
              </a:solidFill>
              <a:latin typeface="Lilita One"/>
              <a:ea typeface="Lilita One"/>
              <a:cs typeface="Lilita One"/>
              <a:sym typeface="Lilita One"/>
            </a:endParaRPr>
          </a:p>
          <a:p>
            <a:pPr indent="0" lvl="0" marL="0" rtl="0" algn="l">
              <a:spcBef>
                <a:spcPts val="1600"/>
              </a:spcBef>
              <a:spcAft>
                <a:spcPts val="0"/>
              </a:spcAft>
              <a:buNone/>
            </a:pPr>
            <a:r>
              <a:rPr lang="en" sz="1800">
                <a:solidFill>
                  <a:schemeClr val="lt1"/>
                </a:solidFill>
                <a:latin typeface="Lilita One"/>
                <a:ea typeface="Lilita One"/>
                <a:cs typeface="Lilita One"/>
                <a:sym typeface="Lilita One"/>
              </a:rPr>
              <a:t>					     features for modelling.</a:t>
            </a:r>
            <a:endParaRPr sz="1800">
              <a:solidFill>
                <a:schemeClr val="lt1"/>
              </a:solidFill>
              <a:latin typeface="Lilita One"/>
              <a:ea typeface="Lilita One"/>
              <a:cs typeface="Lilita One"/>
              <a:sym typeface="Lilita One"/>
            </a:endParaRPr>
          </a:p>
          <a:p>
            <a:pPr indent="0" lvl="0" marL="0" rtl="0" algn="l">
              <a:spcBef>
                <a:spcPts val="1600"/>
              </a:spcBef>
              <a:spcAft>
                <a:spcPts val="0"/>
              </a:spcAft>
              <a:buNone/>
            </a:pPr>
            <a:r>
              <a:t/>
            </a:r>
            <a:endParaRPr sz="1800">
              <a:solidFill>
                <a:schemeClr val="lt1"/>
              </a:solidFill>
              <a:latin typeface="Lilita One"/>
              <a:ea typeface="Lilita One"/>
              <a:cs typeface="Lilita One"/>
              <a:sym typeface="Lilita One"/>
            </a:endParaRPr>
          </a:p>
          <a:p>
            <a:pPr indent="0" lvl="0" marL="0" rtl="0" algn="l">
              <a:spcBef>
                <a:spcPts val="160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chemeClr val="lt1"/>
              </a:solidFill>
              <a:latin typeface="Lilita One"/>
              <a:ea typeface="Lilita One"/>
              <a:cs typeface="Lilita One"/>
              <a:sym typeface="Lilita One"/>
            </a:endParaRPr>
          </a:p>
          <a:p>
            <a:pPr indent="0" lvl="0" marL="0" rtl="0" algn="l">
              <a:spcBef>
                <a:spcPts val="1600"/>
              </a:spcBef>
              <a:spcAft>
                <a:spcPts val="1600"/>
              </a:spcAft>
              <a:buNone/>
            </a:pPr>
            <a:r>
              <a:t/>
            </a:r>
            <a:endParaRPr sz="3500">
              <a:solidFill>
                <a:schemeClr val="lt1"/>
              </a:solidFill>
              <a:latin typeface="Lilita One"/>
              <a:ea typeface="Lilita One"/>
              <a:cs typeface="Lilita One"/>
              <a:sym typeface="Lilita One"/>
            </a:endParaRPr>
          </a:p>
        </p:txBody>
      </p:sp>
      <p:sp>
        <p:nvSpPr>
          <p:cNvPr id="1040" name="Google Shape;1040;p47"/>
          <p:cNvSpPr/>
          <p:nvPr/>
        </p:nvSpPr>
        <p:spPr>
          <a:xfrm>
            <a:off x="593575" y="-661975"/>
            <a:ext cx="7704000" cy="138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1" name="Google Shape;1041;p47"/>
          <p:cNvPicPr preferRelativeResize="0"/>
          <p:nvPr/>
        </p:nvPicPr>
        <p:blipFill>
          <a:blip r:embed="rId4">
            <a:alphaModFix/>
          </a:blip>
          <a:stretch>
            <a:fillRect/>
          </a:stretch>
        </p:blipFill>
        <p:spPr>
          <a:xfrm>
            <a:off x="642750" y="3276900"/>
            <a:ext cx="2475968" cy="1764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5" name="Shape 1045"/>
        <p:cNvGrpSpPr/>
        <p:nvPr/>
      </p:nvGrpSpPr>
      <p:grpSpPr>
        <a:xfrm>
          <a:off x="0" y="0"/>
          <a:ext cx="0" cy="0"/>
          <a:chOff x="0" y="0"/>
          <a:chExt cx="0" cy="0"/>
        </a:xfrm>
      </p:grpSpPr>
      <p:sp>
        <p:nvSpPr>
          <p:cNvPr id="1046" name="Google Shape;1046;p48"/>
          <p:cNvSpPr txBox="1"/>
          <p:nvPr>
            <p:ph type="title"/>
          </p:nvPr>
        </p:nvSpPr>
        <p:spPr>
          <a:xfrm>
            <a:off x="720000" y="372725"/>
            <a:ext cx="7704000" cy="4178100"/>
          </a:xfrm>
          <a:prstGeom prst="rect">
            <a:avLst/>
          </a:prstGeom>
        </p:spPr>
        <p:txBody>
          <a:bodyPr anchorCtr="0" anchor="ctr" bIns="91425" lIns="91425" spcFirstLastPara="1" rIns="91425" wrap="square" tIns="91425">
            <a:noAutofit/>
          </a:bodyPr>
          <a:lstStyle/>
          <a:p>
            <a:pPr indent="457200" lvl="0" marL="914400" rtl="0" algn="l">
              <a:spcBef>
                <a:spcPts val="0"/>
              </a:spcBef>
              <a:spcAft>
                <a:spcPts val="0"/>
              </a:spcAft>
              <a:buNone/>
            </a:pPr>
            <a:r>
              <a:rPr lang="en"/>
              <a:t>Gradient Boosting model</a:t>
            </a:r>
            <a:endParaRPr/>
          </a:p>
          <a:p>
            <a:pPr indent="0" lvl="0" marL="0" rtl="0" algn="l">
              <a:spcBef>
                <a:spcPts val="0"/>
              </a:spcBef>
              <a:spcAft>
                <a:spcPts val="0"/>
              </a:spcAft>
              <a:buNone/>
            </a:pPr>
            <a:r>
              <a:rPr lang="en" sz="1800"/>
              <a:t>First of all the data was cleaned, as the dataset contained a large number of null values.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used Xgboost(Extreme gradient boosting), which is a special type of gradient boosting technique,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To maximize the recall,and to get minimum number of False Negatives in the final result,we modified the loss function to incur a heavier penalty when a positive case was classified as negative.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50" name="Shape 1050"/>
        <p:cNvGrpSpPr/>
        <p:nvPr/>
      </p:nvGrpSpPr>
      <p:grpSpPr>
        <a:xfrm>
          <a:off x="0" y="0"/>
          <a:ext cx="0" cy="0"/>
          <a:chOff x="0" y="0"/>
          <a:chExt cx="0" cy="0"/>
        </a:xfrm>
      </p:grpSpPr>
      <p:sp>
        <p:nvSpPr>
          <p:cNvPr id="1051" name="Google Shape;1051;p49"/>
          <p:cNvSpPr txBox="1"/>
          <p:nvPr>
            <p:ph type="title"/>
          </p:nvPr>
        </p:nvSpPr>
        <p:spPr>
          <a:xfrm>
            <a:off x="720000" y="0"/>
            <a:ext cx="7704000" cy="6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Outline of the Model</a:t>
            </a:r>
            <a:endParaRPr/>
          </a:p>
        </p:txBody>
      </p:sp>
      <p:sp>
        <p:nvSpPr>
          <p:cNvPr id="1052" name="Google Shape;1052;p49"/>
          <p:cNvSpPr txBox="1"/>
          <p:nvPr/>
        </p:nvSpPr>
        <p:spPr>
          <a:xfrm>
            <a:off x="3194150" y="663100"/>
            <a:ext cx="5485500" cy="39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Josefin Sans"/>
                <a:ea typeface="Josefin Sans"/>
                <a:cs typeface="Josefin Sans"/>
                <a:sym typeface="Josefin Sans"/>
              </a:rPr>
              <a:t>Boosting is a well known technique where multiple weak learners are combined to make a good learner. In case of gradient boosting, the weak learner are decision trees.</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Such a tree is built through a process of binary recursive partition of the dataset, till no further partition is possible.</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Gradient Boosting consists of 3 elements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AutoNum type="arabicPeriod"/>
            </a:pPr>
            <a:r>
              <a:rPr lang="en">
                <a:latin typeface="Josefin Sans"/>
                <a:ea typeface="Josefin Sans"/>
                <a:cs typeface="Josefin Sans"/>
                <a:sym typeface="Josefin Sans"/>
              </a:rPr>
              <a:t>Loss function :- The objective is to minimize the loss function, which depends on the correct predictions.</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AutoNum type="arabicPeriod"/>
            </a:pPr>
            <a:r>
              <a:rPr lang="en">
                <a:latin typeface="Josefin Sans"/>
                <a:ea typeface="Josefin Sans"/>
                <a:cs typeface="Josefin Sans"/>
                <a:sym typeface="Josefin Sans"/>
              </a:rPr>
              <a:t>Weak learner :- Regression decision trees are the weak learners, so that they can be added </a:t>
            </a:r>
            <a:endParaRPr>
              <a:latin typeface="Josefin Sans"/>
              <a:ea typeface="Josefin Sans"/>
              <a:cs typeface="Josefin Sans"/>
              <a:sym typeface="Josefin Sans"/>
            </a:endParaRPr>
          </a:p>
          <a:p>
            <a:pPr indent="-317500" lvl="0" marL="457200" rtl="0" algn="l">
              <a:spcBef>
                <a:spcPts val="0"/>
              </a:spcBef>
              <a:spcAft>
                <a:spcPts val="0"/>
              </a:spcAft>
              <a:buSzPts val="1400"/>
              <a:buFont typeface="Josefin Sans"/>
              <a:buAutoNum type="arabicPeriod"/>
            </a:pPr>
            <a:r>
              <a:rPr lang="en">
                <a:latin typeface="Josefin Sans"/>
                <a:ea typeface="Josefin Sans"/>
                <a:cs typeface="Josefin Sans"/>
                <a:sym typeface="Josefin Sans"/>
              </a:rPr>
              <a:t>Adding Trees :- Trees are added, two at a time, and gradient descent is used to minimize loss function during merging.</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a:p>
            <a:pPr indent="0" lvl="0" marL="0" rtl="0" algn="l">
              <a:spcBef>
                <a:spcPts val="0"/>
              </a:spcBef>
              <a:spcAft>
                <a:spcPts val="0"/>
              </a:spcAft>
              <a:buNone/>
            </a:pPr>
            <a:r>
              <a:rPr lang="en">
                <a:latin typeface="Josefin Sans"/>
                <a:ea typeface="Josefin Sans"/>
                <a:cs typeface="Josefin Sans"/>
                <a:sym typeface="Josefin Sans"/>
              </a:rPr>
              <a:t>Besides the above xgboost uses many other techniques to reduce time consumption, and improve learning of the model.</a:t>
            </a:r>
            <a:endParaRPr>
              <a:latin typeface="Josefin Sans"/>
              <a:ea typeface="Josefin Sans"/>
              <a:cs typeface="Josefin Sans"/>
              <a:sym typeface="Josefin Sans"/>
            </a:endParaRPr>
          </a:p>
        </p:txBody>
      </p:sp>
      <p:pic>
        <p:nvPicPr>
          <p:cNvPr id="1053" name="Google Shape;1053;p49"/>
          <p:cNvPicPr preferRelativeResize="0"/>
          <p:nvPr/>
        </p:nvPicPr>
        <p:blipFill>
          <a:blip r:embed="rId4">
            <a:alphaModFix/>
          </a:blip>
          <a:stretch>
            <a:fillRect/>
          </a:stretch>
        </p:blipFill>
        <p:spPr>
          <a:xfrm>
            <a:off x="406250" y="814088"/>
            <a:ext cx="2686050" cy="2162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57" name="Shape 1057"/>
        <p:cNvGrpSpPr/>
        <p:nvPr/>
      </p:nvGrpSpPr>
      <p:grpSpPr>
        <a:xfrm>
          <a:off x="0" y="0"/>
          <a:ext cx="0" cy="0"/>
          <a:chOff x="0" y="0"/>
          <a:chExt cx="0" cy="0"/>
        </a:xfrm>
      </p:grpSpPr>
      <p:sp>
        <p:nvSpPr>
          <p:cNvPr id="1058" name="Google Shape;1058;p50"/>
          <p:cNvSpPr txBox="1"/>
          <p:nvPr>
            <p:ph type="title"/>
          </p:nvPr>
        </p:nvSpPr>
        <p:spPr>
          <a:xfrm>
            <a:off x="720000" y="144450"/>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Results</a:t>
            </a:r>
            <a:endParaRPr>
              <a:solidFill>
                <a:srgbClr val="FFFFFF"/>
              </a:solidFill>
            </a:endParaRPr>
          </a:p>
        </p:txBody>
      </p:sp>
      <p:sp>
        <p:nvSpPr>
          <p:cNvPr id="1059" name="Google Shape;1059;p50"/>
          <p:cNvSpPr txBox="1"/>
          <p:nvPr/>
        </p:nvSpPr>
        <p:spPr>
          <a:xfrm>
            <a:off x="266050" y="853550"/>
            <a:ext cx="8446800" cy="14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ilita One"/>
                <a:ea typeface="Lilita One"/>
                <a:cs typeface="Lilita One"/>
                <a:sym typeface="Lilita One"/>
              </a:rPr>
              <a:t>We performed 4 fold stratified testing for our model.</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Average training accuracy	 -87.878%</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Average test accuracy          	 - 85.69%</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Average test AUC-ROC score - 0.8883</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Average positive case recall  -71.07%</a:t>
            </a:r>
            <a:endParaRPr sz="2400">
              <a:solidFill>
                <a:schemeClr val="lt1"/>
              </a:solidFill>
              <a:latin typeface="Lilita One"/>
              <a:ea typeface="Lilita One"/>
              <a:cs typeface="Lilita One"/>
              <a:sym typeface="Lilita One"/>
            </a:endParaRPr>
          </a:p>
          <a:p>
            <a:pPr indent="0" lvl="0" marL="0" rtl="0" algn="l">
              <a:spcBef>
                <a:spcPts val="0"/>
              </a:spcBef>
              <a:spcAft>
                <a:spcPts val="0"/>
              </a:spcAft>
              <a:buNone/>
            </a:pPr>
            <a:r>
              <a:rPr lang="en" sz="2400">
                <a:solidFill>
                  <a:schemeClr val="lt1"/>
                </a:solidFill>
                <a:latin typeface="Lilita One"/>
                <a:ea typeface="Lilita One"/>
                <a:cs typeface="Lilita One"/>
                <a:sym typeface="Lilita One"/>
              </a:rPr>
              <a:t>Link to Model :- </a:t>
            </a:r>
            <a:r>
              <a:rPr lang="en" sz="2400" u="sng">
                <a:solidFill>
                  <a:schemeClr val="hlink"/>
                </a:solidFill>
                <a:latin typeface="Lilita One"/>
                <a:ea typeface="Lilita One"/>
                <a:cs typeface="Lilita One"/>
                <a:sym typeface="Lilita One"/>
                <a:hlinkClick r:id="rId4"/>
              </a:rPr>
              <a:t>https://colab.research.google.com/drive/1VbCHW_TlSB80Cz-Yr55cmkXAT1neqmDm</a:t>
            </a:r>
            <a:endParaRPr sz="2400">
              <a:solidFill>
                <a:schemeClr val="dk2"/>
              </a:solidFill>
              <a:latin typeface="Lilita One"/>
              <a:ea typeface="Lilita One"/>
              <a:cs typeface="Lilita One"/>
              <a:sym typeface="Lilita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pic>
        <p:nvPicPr>
          <p:cNvPr id="1064" name="Google Shape;1064;p51"/>
          <p:cNvPicPr preferRelativeResize="0"/>
          <p:nvPr/>
        </p:nvPicPr>
        <p:blipFill>
          <a:blip r:embed="rId3">
            <a:alphaModFix/>
          </a:blip>
          <a:stretch>
            <a:fillRect/>
          </a:stretch>
        </p:blipFill>
        <p:spPr>
          <a:xfrm>
            <a:off x="0" y="0"/>
            <a:ext cx="9144000" cy="5145440"/>
          </a:xfrm>
          <a:prstGeom prst="rect">
            <a:avLst/>
          </a:prstGeom>
          <a:noFill/>
          <a:ln>
            <a:noFill/>
          </a:ln>
        </p:spPr>
      </p:pic>
      <p:sp>
        <p:nvSpPr>
          <p:cNvPr id="1065" name="Google Shape;1065;p51"/>
          <p:cNvSpPr txBox="1"/>
          <p:nvPr>
            <p:ph type="title"/>
          </p:nvPr>
        </p:nvSpPr>
        <p:spPr>
          <a:xfrm>
            <a:off x="-499200" y="463800"/>
            <a:ext cx="7704000" cy="3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should medical professionals trust it?</a:t>
            </a:r>
            <a:endParaRPr/>
          </a:p>
          <a:p>
            <a:pPr indent="0" lvl="0" marL="0" rtl="0" algn="ctr">
              <a:spcBef>
                <a:spcPts val="0"/>
              </a:spcBef>
              <a:spcAft>
                <a:spcPts val="0"/>
              </a:spcAft>
              <a:buNone/>
            </a:pPr>
            <a:r>
              <a:t/>
            </a:r>
            <a:endParaRPr/>
          </a:p>
        </p:txBody>
      </p:sp>
      <p:sp>
        <p:nvSpPr>
          <p:cNvPr id="1066" name="Google Shape;1066;p51"/>
          <p:cNvSpPr txBox="1"/>
          <p:nvPr>
            <p:ph idx="1" type="body"/>
          </p:nvPr>
        </p:nvSpPr>
        <p:spPr>
          <a:xfrm>
            <a:off x="144175" y="994800"/>
            <a:ext cx="4821900" cy="41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E"/>
                </a:solidFill>
                <a:latin typeface="Josefin Sans Thin"/>
                <a:ea typeface="Josefin Sans Thin"/>
                <a:cs typeface="Josefin Sans Thin"/>
                <a:sym typeface="Josefin Sans Thin"/>
              </a:rPr>
              <a:t>This model is a prototype system does not offer a standalone diagnosis.</a:t>
            </a:r>
            <a:endParaRPr sz="1500">
              <a:solidFill>
                <a:srgbClr val="24292E"/>
              </a:solidFill>
              <a:latin typeface="Josefin Sans Thin"/>
              <a:ea typeface="Josefin Sans Thin"/>
              <a:cs typeface="Josefin Sans Thin"/>
              <a:sym typeface="Josefin Sans Thin"/>
            </a:endParaRPr>
          </a:p>
          <a:p>
            <a:pPr indent="0" lvl="0" marL="0" rtl="0" algn="l">
              <a:spcBef>
                <a:spcPts val="1600"/>
              </a:spcBef>
              <a:spcAft>
                <a:spcPts val="0"/>
              </a:spcAft>
              <a:buNone/>
            </a:pPr>
            <a:r>
              <a:rPr lang="en" sz="1500">
                <a:solidFill>
                  <a:srgbClr val="24292E"/>
                </a:solidFill>
                <a:latin typeface="Josefin Sans Thin"/>
                <a:ea typeface="Josefin Sans Thin"/>
                <a:cs typeface="Josefin Sans Thin"/>
                <a:sym typeface="Josefin Sans Thin"/>
              </a:rPr>
              <a:t>Since the predictions made by this model may be used by healthcare providers to benefit patients, it is imperative that the model's predictions may be explained so as to ensure that the it is making responsible predictions. Model explainability promotes transparency and accountability of decision-making algorithms.</a:t>
            </a:r>
            <a:endParaRPr sz="1500">
              <a:solidFill>
                <a:srgbClr val="24292E"/>
              </a:solidFill>
              <a:latin typeface="Josefin Sans Thin"/>
              <a:ea typeface="Josefin Sans Thin"/>
              <a:cs typeface="Josefin Sans Thin"/>
              <a:sym typeface="Josefin Sans Thin"/>
            </a:endParaRPr>
          </a:p>
          <a:p>
            <a:pPr indent="0" lvl="0" marL="0" rtl="0" algn="l">
              <a:spcBef>
                <a:spcPts val="1600"/>
              </a:spcBef>
              <a:spcAft>
                <a:spcPts val="1600"/>
              </a:spcAft>
              <a:buNone/>
            </a:pPr>
            <a:r>
              <a:rPr lang="en" sz="1500">
                <a:solidFill>
                  <a:srgbClr val="24292E"/>
                </a:solidFill>
                <a:latin typeface="Josefin Sans Thin"/>
                <a:ea typeface="Josefin Sans Thin"/>
                <a:cs typeface="Josefin Sans Thin"/>
                <a:sym typeface="Josefin Sans Thin"/>
              </a:rPr>
              <a:t>Since this model is a neural network, it is difficult to decipher which rules or heuristics it is employing to make its predictions and therefore we use LIME(Local Interpretable Model-agnostic Explanations) </a:t>
            </a:r>
            <a:endParaRPr sz="1500">
              <a:solidFill>
                <a:srgbClr val="24292E"/>
              </a:solidFill>
              <a:latin typeface="Josefin Sans Thin"/>
              <a:ea typeface="Josefin Sans Thin"/>
              <a:cs typeface="Josefin Sans Thin"/>
              <a:sym typeface="Josefin Sans Th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73" name="Shape 873"/>
        <p:cNvGrpSpPr/>
        <p:nvPr/>
      </p:nvGrpSpPr>
      <p:grpSpPr>
        <a:xfrm>
          <a:off x="0" y="0"/>
          <a:ext cx="0" cy="0"/>
          <a:chOff x="0" y="0"/>
          <a:chExt cx="0" cy="0"/>
        </a:xfrm>
      </p:grpSpPr>
      <p:pic>
        <p:nvPicPr>
          <p:cNvPr id="874" name="Google Shape;874;p34"/>
          <p:cNvPicPr preferRelativeResize="0"/>
          <p:nvPr/>
        </p:nvPicPr>
        <p:blipFill>
          <a:blip r:embed="rId3">
            <a:alphaModFix amt="18000"/>
          </a:blip>
          <a:stretch>
            <a:fillRect/>
          </a:stretch>
        </p:blipFill>
        <p:spPr>
          <a:xfrm>
            <a:off x="-140650" y="-208450"/>
            <a:ext cx="9513474" cy="7135101"/>
          </a:xfrm>
          <a:prstGeom prst="rect">
            <a:avLst/>
          </a:prstGeom>
          <a:noFill/>
          <a:ln>
            <a:noFill/>
          </a:ln>
        </p:spPr>
      </p:pic>
      <p:grpSp>
        <p:nvGrpSpPr>
          <p:cNvPr id="875" name="Google Shape;875;p34"/>
          <p:cNvGrpSpPr/>
          <p:nvPr/>
        </p:nvGrpSpPr>
        <p:grpSpPr>
          <a:xfrm>
            <a:off x="-140651" y="1147980"/>
            <a:ext cx="1510405" cy="3426812"/>
            <a:chOff x="1418399" y="1248430"/>
            <a:chExt cx="1510405" cy="3426812"/>
          </a:xfrm>
        </p:grpSpPr>
        <p:sp>
          <p:nvSpPr>
            <p:cNvPr id="876" name="Google Shape;876;p34"/>
            <p:cNvSpPr/>
            <p:nvPr/>
          </p:nvSpPr>
          <p:spPr>
            <a:xfrm>
              <a:off x="1705583" y="4527315"/>
              <a:ext cx="333277" cy="147927"/>
            </a:xfrm>
            <a:custGeom>
              <a:rect b="b" l="l" r="r" t="t"/>
              <a:pathLst>
                <a:path extrusionOk="0" h="4538" w="10224">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1706104" y="4658585"/>
              <a:ext cx="300093" cy="6487"/>
            </a:xfrm>
            <a:custGeom>
              <a:rect b="b" l="l" r="r" t="t"/>
              <a:pathLst>
                <a:path extrusionOk="0" h="199" w="9206">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1888292" y="4626216"/>
              <a:ext cx="16103" cy="17994"/>
            </a:xfrm>
            <a:custGeom>
              <a:rect b="b" l="l" r="r" t="t"/>
              <a:pathLst>
                <a:path extrusionOk="0" h="552" w="494">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1899538" y="4629443"/>
              <a:ext cx="15549" cy="20765"/>
            </a:xfrm>
            <a:custGeom>
              <a:rect b="b" l="l" r="r" t="t"/>
              <a:pathLst>
                <a:path extrusionOk="0" h="637" w="477">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1708256" y="4627520"/>
              <a:ext cx="52547" cy="33869"/>
            </a:xfrm>
            <a:custGeom>
              <a:rect b="b" l="l" r="r" t="t"/>
              <a:pathLst>
                <a:path extrusionOk="0" h="1039" w="1612">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1872743" y="4625107"/>
              <a:ext cx="18255" cy="8638"/>
            </a:xfrm>
            <a:custGeom>
              <a:rect b="b" l="l" r="r" t="t"/>
              <a:pathLst>
                <a:path extrusionOk="0" h="265" w="56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p:nvPr/>
          </p:nvSpPr>
          <p:spPr>
            <a:xfrm>
              <a:off x="1865767" y="4613600"/>
              <a:ext cx="22003" cy="6454"/>
            </a:xfrm>
            <a:custGeom>
              <a:rect b="b" l="l" r="r" t="t"/>
              <a:pathLst>
                <a:path extrusionOk="0" h="198" w="675">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1706104" y="4658585"/>
              <a:ext cx="300093" cy="6487"/>
            </a:xfrm>
            <a:custGeom>
              <a:rect b="b" l="l" r="r" t="t"/>
              <a:pathLst>
                <a:path extrusionOk="0" h="199" w="9206">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1888292" y="4626216"/>
              <a:ext cx="16103" cy="17994"/>
            </a:xfrm>
            <a:custGeom>
              <a:rect b="b" l="l" r="r" t="t"/>
              <a:pathLst>
                <a:path extrusionOk="0" h="552" w="494">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1899538" y="4629443"/>
              <a:ext cx="15549" cy="20765"/>
            </a:xfrm>
            <a:custGeom>
              <a:rect b="b" l="l" r="r" t="t"/>
              <a:pathLst>
                <a:path extrusionOk="0" h="637" w="477">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1708256" y="4627520"/>
              <a:ext cx="52547" cy="33869"/>
            </a:xfrm>
            <a:custGeom>
              <a:rect b="b" l="l" r="r" t="t"/>
              <a:pathLst>
                <a:path extrusionOk="0" h="1039" w="1612">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4"/>
            <p:cNvSpPr/>
            <p:nvPr/>
          </p:nvSpPr>
          <p:spPr>
            <a:xfrm>
              <a:off x="1872743" y="4625107"/>
              <a:ext cx="18255" cy="8638"/>
            </a:xfrm>
            <a:custGeom>
              <a:rect b="b" l="l" r="r" t="t"/>
              <a:pathLst>
                <a:path extrusionOk="0" h="265" w="56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4"/>
            <p:cNvSpPr/>
            <p:nvPr/>
          </p:nvSpPr>
          <p:spPr>
            <a:xfrm>
              <a:off x="1865767" y="4613600"/>
              <a:ext cx="22003" cy="6454"/>
            </a:xfrm>
            <a:custGeom>
              <a:rect b="b" l="l" r="r" t="t"/>
              <a:pathLst>
                <a:path extrusionOk="0" h="198" w="675">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1890410" y="4444811"/>
              <a:ext cx="320075" cy="224010"/>
            </a:xfrm>
            <a:custGeom>
              <a:rect b="b" l="l" r="r" t="t"/>
              <a:pathLst>
                <a:path extrusionOk="0" h="6872" w="9819">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1892040" y="4572788"/>
              <a:ext cx="287738" cy="89154"/>
            </a:xfrm>
            <a:custGeom>
              <a:rect b="b" l="l" r="r" t="t"/>
              <a:pathLst>
                <a:path extrusionOk="0" h="2735" w="8827">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2072044" y="4596780"/>
              <a:ext cx="19852" cy="13626"/>
            </a:xfrm>
            <a:custGeom>
              <a:rect b="b" l="l" r="r" t="t"/>
              <a:pathLst>
                <a:path extrusionOk="0" h="418" w="609">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2081171" y="4602876"/>
              <a:ext cx="19852" cy="16853"/>
            </a:xfrm>
            <a:custGeom>
              <a:rect b="b" l="l" r="r" t="t"/>
              <a:pathLst>
                <a:path extrusionOk="0" h="517" w="609">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1903808" y="4542701"/>
              <a:ext cx="41301" cy="45734"/>
            </a:xfrm>
            <a:custGeom>
              <a:rect b="b" l="l" r="r" t="t"/>
              <a:pathLst>
                <a:path extrusionOk="0" h="1403" w="1267">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2060798" y="4590880"/>
              <a:ext cx="18776" cy="6226"/>
            </a:xfrm>
            <a:custGeom>
              <a:rect b="b" l="l" r="r" t="t"/>
              <a:pathLst>
                <a:path extrusionOk="0" h="191" w="576">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2058125" y="4575950"/>
              <a:ext cx="21449" cy="8541"/>
            </a:xfrm>
            <a:custGeom>
              <a:rect b="b" l="l" r="r" t="t"/>
              <a:pathLst>
                <a:path extrusionOk="0" h="262" w="658">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4"/>
            <p:cNvSpPr/>
            <p:nvPr/>
          </p:nvSpPr>
          <p:spPr>
            <a:xfrm>
              <a:off x="1605378" y="2680992"/>
              <a:ext cx="818719" cy="1918167"/>
            </a:xfrm>
            <a:custGeom>
              <a:rect b="b" l="l" r="r" t="t"/>
              <a:pathLst>
                <a:path extrusionOk="0" h="58844" w="25116">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1647168" y="4519296"/>
              <a:ext cx="309709" cy="5933"/>
            </a:xfrm>
            <a:custGeom>
              <a:rect b="b" l="l" r="r" t="t"/>
              <a:pathLst>
                <a:path extrusionOk="0" h="182" w="9501">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1954171" y="4453384"/>
              <a:ext cx="199366" cy="70215"/>
            </a:xfrm>
            <a:custGeom>
              <a:rect b="b" l="l" r="r" t="t"/>
              <a:pathLst>
                <a:path extrusionOk="0" h="2154" w="6116">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p:nvPr/>
          </p:nvSpPr>
          <p:spPr>
            <a:xfrm>
              <a:off x="2120810" y="3658950"/>
              <a:ext cx="117384" cy="10464"/>
            </a:xfrm>
            <a:custGeom>
              <a:rect b="b" l="l" r="r" t="t"/>
              <a:pathLst>
                <a:path extrusionOk="0" h="321" w="3601">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4"/>
            <p:cNvSpPr/>
            <p:nvPr/>
          </p:nvSpPr>
          <p:spPr>
            <a:xfrm>
              <a:off x="2129904" y="3668664"/>
              <a:ext cx="88437" cy="26404"/>
            </a:xfrm>
            <a:custGeom>
              <a:rect b="b" l="l" r="r" t="t"/>
              <a:pathLst>
                <a:path extrusionOk="0" h="810" w="2713">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1942925" y="2712612"/>
              <a:ext cx="34847" cy="237929"/>
            </a:xfrm>
            <a:custGeom>
              <a:rect b="b" l="l" r="r" t="t"/>
              <a:pathLst>
                <a:path extrusionOk="0" h="7299" w="1069">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1772016" y="2701366"/>
              <a:ext cx="26828" cy="1813138"/>
            </a:xfrm>
            <a:custGeom>
              <a:rect b="b" l="l" r="r" t="t"/>
              <a:pathLst>
                <a:path extrusionOk="0" h="55622" w="823">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2083290" y="2749578"/>
              <a:ext cx="236332" cy="1732785"/>
            </a:xfrm>
            <a:custGeom>
              <a:rect b="b" l="l" r="r" t="t"/>
              <a:pathLst>
                <a:path extrusionOk="0" h="53157" w="725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1947228" y="4199417"/>
              <a:ext cx="11800" cy="381521"/>
            </a:xfrm>
            <a:custGeom>
              <a:rect b="b" l="l" r="r" t="t"/>
              <a:pathLst>
                <a:path extrusionOk="0" h="11704" w="362">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4"/>
            <p:cNvSpPr/>
            <p:nvPr/>
          </p:nvSpPr>
          <p:spPr>
            <a:xfrm>
              <a:off x="1605378" y="2680992"/>
              <a:ext cx="818719" cy="1918167"/>
            </a:xfrm>
            <a:custGeom>
              <a:rect b="b" l="l" r="r" t="t"/>
              <a:pathLst>
                <a:path extrusionOk="0" h="58844" w="25116">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
            <p:cNvSpPr/>
            <p:nvPr/>
          </p:nvSpPr>
          <p:spPr>
            <a:xfrm>
              <a:off x="1647168" y="4519296"/>
              <a:ext cx="309709" cy="5933"/>
            </a:xfrm>
            <a:custGeom>
              <a:rect b="b" l="l" r="r" t="t"/>
              <a:pathLst>
                <a:path extrusionOk="0" h="182" w="9501">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1954171" y="4453384"/>
              <a:ext cx="199366" cy="70215"/>
            </a:xfrm>
            <a:custGeom>
              <a:rect b="b" l="l" r="r" t="t"/>
              <a:pathLst>
                <a:path extrusionOk="0" h="2154" w="6116">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2120810" y="3658950"/>
              <a:ext cx="117384" cy="10464"/>
            </a:xfrm>
            <a:custGeom>
              <a:rect b="b" l="l" r="r" t="t"/>
              <a:pathLst>
                <a:path extrusionOk="0" h="321" w="3601">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2129904" y="3668664"/>
              <a:ext cx="88437" cy="26404"/>
            </a:xfrm>
            <a:custGeom>
              <a:rect b="b" l="l" r="r" t="t"/>
              <a:pathLst>
                <a:path extrusionOk="0" h="810" w="2713">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1942925" y="2712612"/>
              <a:ext cx="34847" cy="237929"/>
            </a:xfrm>
            <a:custGeom>
              <a:rect b="b" l="l" r="r" t="t"/>
              <a:pathLst>
                <a:path extrusionOk="0" h="7299" w="1069">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1772016" y="2701366"/>
              <a:ext cx="26828" cy="1813138"/>
            </a:xfrm>
            <a:custGeom>
              <a:rect b="b" l="l" r="r" t="t"/>
              <a:pathLst>
                <a:path extrusionOk="0" h="55622" w="823">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2083290" y="2749578"/>
              <a:ext cx="236332" cy="1732785"/>
            </a:xfrm>
            <a:custGeom>
              <a:rect b="b" l="l" r="r" t="t"/>
              <a:pathLst>
                <a:path extrusionOk="0" h="53157" w="725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1947228" y="4199417"/>
              <a:ext cx="11800" cy="381521"/>
            </a:xfrm>
            <a:custGeom>
              <a:rect b="b" l="l" r="r" t="t"/>
              <a:pathLst>
                <a:path extrusionOk="0" h="11704" w="362">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
            <p:cNvSpPr/>
            <p:nvPr/>
          </p:nvSpPr>
          <p:spPr>
            <a:xfrm>
              <a:off x="1787533" y="1363565"/>
              <a:ext cx="276525" cy="457506"/>
            </a:xfrm>
            <a:custGeom>
              <a:rect b="b" l="l" r="r" t="t"/>
              <a:pathLst>
                <a:path extrusionOk="0" h="14035" w="8483">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2029863" y="1500083"/>
              <a:ext cx="28816" cy="21482"/>
            </a:xfrm>
            <a:custGeom>
              <a:rect b="b" l="l" r="r" t="t"/>
              <a:pathLst>
                <a:path extrusionOk="0" h="659" w="884">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2017410" y="1490434"/>
              <a:ext cx="38595" cy="11996"/>
            </a:xfrm>
            <a:custGeom>
              <a:rect b="b" l="l" r="r" t="t"/>
              <a:pathLst>
                <a:path extrusionOk="0" h="368" w="1184">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1916488" y="1502039"/>
              <a:ext cx="28066" cy="21840"/>
            </a:xfrm>
            <a:custGeom>
              <a:rect b="b" l="l" r="r" t="t"/>
              <a:pathLst>
                <a:path extrusionOk="0" h="670" w="861">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1905405" y="1492585"/>
              <a:ext cx="38628" cy="12094"/>
            </a:xfrm>
            <a:custGeom>
              <a:rect b="b" l="l" r="r" t="t"/>
              <a:pathLst>
                <a:path extrusionOk="0" h="371" w="1185">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1977739" y="1502234"/>
              <a:ext cx="28979" cy="91338"/>
            </a:xfrm>
            <a:custGeom>
              <a:rect b="b" l="l" r="r" t="t"/>
              <a:pathLst>
                <a:path extrusionOk="0" h="2802" w="889">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1938655" y="1599603"/>
              <a:ext cx="56263" cy="30674"/>
            </a:xfrm>
            <a:custGeom>
              <a:rect b="b" l="l" r="r" t="t"/>
              <a:pathLst>
                <a:path extrusionOk="0" h="941" w="1726">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1882392" y="1684422"/>
              <a:ext cx="95380" cy="53134"/>
            </a:xfrm>
            <a:custGeom>
              <a:rect b="b" l="l" r="r" t="t"/>
              <a:pathLst>
                <a:path extrusionOk="0" h="1630" w="2926">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1747796" y="1481404"/>
              <a:ext cx="71389" cy="98575"/>
            </a:xfrm>
            <a:custGeom>
              <a:rect b="b" l="l" r="r" t="t"/>
              <a:pathLst>
                <a:path extrusionOk="0" h="3024" w="219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1767192" y="1503114"/>
              <a:ext cx="31098" cy="55318"/>
            </a:xfrm>
            <a:custGeom>
              <a:rect b="b" l="l" r="r" t="t"/>
              <a:pathLst>
                <a:path extrusionOk="0" h="1697" w="954">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1767192" y="1248430"/>
              <a:ext cx="330897" cy="297257"/>
            </a:xfrm>
            <a:custGeom>
              <a:rect b="b" l="l" r="r" t="t"/>
              <a:pathLst>
                <a:path extrusionOk="0" h="9119" w="10151">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2735501" y="1705708"/>
              <a:ext cx="193303" cy="276101"/>
            </a:xfrm>
            <a:custGeom>
              <a:rect b="b" l="l" r="r" t="t"/>
              <a:pathLst>
                <a:path extrusionOk="0" h="8470" w="593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1500903" y="1758907"/>
              <a:ext cx="1353970" cy="992855"/>
            </a:xfrm>
            <a:custGeom>
              <a:rect b="b" l="l" r="r" t="t"/>
              <a:pathLst>
                <a:path extrusionOk="0" h="30458" w="41536">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1778960" y="1772826"/>
              <a:ext cx="140952" cy="102356"/>
            </a:xfrm>
            <a:custGeom>
              <a:rect b="b" l="l" r="r" t="t"/>
              <a:pathLst>
                <a:path extrusionOk="0" h="3140" w="4324">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1918803" y="1772826"/>
              <a:ext cx="70769" cy="99585"/>
            </a:xfrm>
            <a:custGeom>
              <a:rect b="b" l="l" r="r" t="t"/>
              <a:pathLst>
                <a:path extrusionOk="0" h="3055" w="2171">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1924182" y="1790494"/>
              <a:ext cx="26828" cy="744266"/>
            </a:xfrm>
            <a:custGeom>
              <a:rect b="b" l="l" r="r" t="t"/>
              <a:pathLst>
                <a:path extrusionOk="0" h="22832" w="823">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1913457" y="1785148"/>
              <a:ext cx="32174" cy="102910"/>
            </a:xfrm>
            <a:custGeom>
              <a:rect b="b" l="l" r="r" t="t"/>
              <a:pathLst>
                <a:path extrusionOk="0" h="3157" w="987">
                  <a:moveTo>
                    <a:pt x="280" y="1"/>
                  </a:moveTo>
                  <a:lnTo>
                    <a:pt x="1" y="1677"/>
                  </a:lnTo>
                  <a:lnTo>
                    <a:pt x="527" y="3156"/>
                  </a:lnTo>
                  <a:lnTo>
                    <a:pt x="987" y="1579"/>
                  </a:lnTo>
                  <a:lnTo>
                    <a:pt x="2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1922552" y="1873552"/>
              <a:ext cx="113635" cy="710495"/>
            </a:xfrm>
            <a:custGeom>
              <a:rect b="b" l="l" r="r" t="t"/>
              <a:pathLst>
                <a:path extrusionOk="0" h="21796" w="3486">
                  <a:moveTo>
                    <a:pt x="346" y="1"/>
                  </a:moveTo>
                  <a:lnTo>
                    <a:pt x="1" y="16569"/>
                  </a:lnTo>
                  <a:lnTo>
                    <a:pt x="2499" y="21795"/>
                  </a:lnTo>
                  <a:lnTo>
                    <a:pt x="3486" y="15911"/>
                  </a:lnTo>
                  <a:lnTo>
                    <a:pt x="3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2408515" y="2144666"/>
              <a:ext cx="11311" cy="75594"/>
            </a:xfrm>
            <a:custGeom>
              <a:rect b="b" l="l" r="r" t="t"/>
              <a:pathLst>
                <a:path extrusionOk="0" h="2319" w="347">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2416567" y="2147893"/>
              <a:ext cx="27903" cy="62718"/>
            </a:xfrm>
            <a:custGeom>
              <a:rect b="b" l="l" r="r" t="t"/>
              <a:pathLst>
                <a:path extrusionOk="0" h="1924" w="856">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1418399" y="2019817"/>
              <a:ext cx="817089" cy="727902"/>
            </a:xfrm>
            <a:custGeom>
              <a:rect b="b" l="l" r="r" t="t"/>
              <a:pathLst>
                <a:path extrusionOk="0" h="22330" w="25066">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1440369" y="2005898"/>
              <a:ext cx="526710" cy="686373"/>
            </a:xfrm>
            <a:custGeom>
              <a:rect b="b" l="l" r="r" t="t"/>
              <a:pathLst>
                <a:path extrusionOk="0" h="21056" w="16158">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1653590" y="1852657"/>
              <a:ext cx="315609" cy="839614"/>
            </a:xfrm>
            <a:custGeom>
              <a:rect b="b" l="l" r="r" t="t"/>
              <a:pathLst>
                <a:path extrusionOk="0" h="25757" w="9682">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1895789" y="2521851"/>
              <a:ext cx="30022" cy="153273"/>
            </a:xfrm>
            <a:custGeom>
              <a:rect b="b" l="l" r="r" t="t"/>
              <a:pathLst>
                <a:path extrusionOk="0" h="4702" w="921">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1490733" y="2484332"/>
              <a:ext cx="462396" cy="207939"/>
            </a:xfrm>
            <a:custGeom>
              <a:rect b="b" l="l" r="r" t="t"/>
              <a:pathLst>
                <a:path extrusionOk="0" h="6379" w="14185">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1934352" y="2548647"/>
              <a:ext cx="22525" cy="18841"/>
            </a:xfrm>
            <a:custGeom>
              <a:rect b="b" l="l" r="r" t="t"/>
              <a:pathLst>
                <a:path extrusionOk="0" h="578" w="691">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34"/>
          <p:cNvSpPr txBox="1"/>
          <p:nvPr>
            <p:ph type="title"/>
          </p:nvPr>
        </p:nvSpPr>
        <p:spPr>
          <a:xfrm>
            <a:off x="1626275" y="126125"/>
            <a:ext cx="3361800" cy="4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941" name="Google Shape;941;p34"/>
          <p:cNvSpPr txBox="1"/>
          <p:nvPr>
            <p:ph idx="2" type="subTitle"/>
          </p:nvPr>
        </p:nvSpPr>
        <p:spPr>
          <a:xfrm>
            <a:off x="1688850" y="753450"/>
            <a:ext cx="6177000" cy="1687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741B47"/>
              </a:buClr>
              <a:buSzPts val="1500"/>
              <a:buFont typeface="Josefin Sans Thin"/>
              <a:buChar char="●"/>
            </a:pPr>
            <a:r>
              <a:rPr lang="en" sz="1600">
                <a:solidFill>
                  <a:srgbClr val="741B47"/>
                </a:solidFill>
                <a:latin typeface="Josefin Sans Thin"/>
                <a:ea typeface="Josefin Sans Thin"/>
                <a:cs typeface="Josefin Sans Thin"/>
                <a:sym typeface="Josefin Sans Thin"/>
              </a:rPr>
              <a:t>Exponentially increasing cases are causing an acute s</a:t>
            </a:r>
            <a:r>
              <a:rPr lang="en" sz="1600">
                <a:solidFill>
                  <a:srgbClr val="741B47"/>
                </a:solidFill>
                <a:latin typeface="Josefin Sans Thin"/>
                <a:ea typeface="Josefin Sans Thin"/>
                <a:cs typeface="Josefin Sans Thin"/>
                <a:sym typeface="Josefin Sans Thin"/>
              </a:rPr>
              <a:t>hortage of PCR testing-kits which are considered to be the most effective for COVID identification</a:t>
            </a:r>
            <a:endParaRPr sz="1600">
              <a:solidFill>
                <a:srgbClr val="741B47"/>
              </a:solidFill>
              <a:latin typeface="Josefin Sans Thin"/>
              <a:ea typeface="Josefin Sans Thin"/>
              <a:cs typeface="Josefin Sans Thin"/>
              <a:sym typeface="Josefin Sans Thin"/>
            </a:endParaRPr>
          </a:p>
          <a:p>
            <a:pPr indent="-323850" lvl="0" marL="457200" rtl="0" algn="l">
              <a:spcBef>
                <a:spcPts val="0"/>
              </a:spcBef>
              <a:spcAft>
                <a:spcPts val="0"/>
              </a:spcAft>
              <a:buClr>
                <a:srgbClr val="741B47"/>
              </a:buClr>
              <a:buSzPts val="1500"/>
              <a:buFont typeface="Josefin Sans Thin"/>
              <a:buChar char="●"/>
            </a:pPr>
            <a:r>
              <a:rPr lang="en" sz="1600">
                <a:solidFill>
                  <a:srgbClr val="741B47"/>
                </a:solidFill>
                <a:latin typeface="Josefin Sans Thin"/>
                <a:ea typeface="Josefin Sans Thin"/>
                <a:cs typeface="Josefin Sans Thin"/>
                <a:sym typeface="Josefin Sans Thin"/>
              </a:rPr>
              <a:t>Inaccuracy and controversies relating to rapid </a:t>
            </a:r>
            <a:r>
              <a:rPr lang="en" sz="1600">
                <a:solidFill>
                  <a:srgbClr val="741B47"/>
                </a:solidFill>
                <a:latin typeface="Josefin Sans Thin"/>
                <a:ea typeface="Josefin Sans Thin"/>
                <a:cs typeface="Josefin Sans Thin"/>
                <a:sym typeface="Josefin Sans Thin"/>
              </a:rPr>
              <a:t>antibody</a:t>
            </a:r>
            <a:r>
              <a:rPr lang="en" sz="1600">
                <a:solidFill>
                  <a:srgbClr val="741B47"/>
                </a:solidFill>
                <a:latin typeface="Josefin Sans Thin"/>
                <a:ea typeface="Josefin Sans Thin"/>
                <a:cs typeface="Josefin Sans Thin"/>
                <a:sym typeface="Josefin Sans Thin"/>
              </a:rPr>
              <a:t> test kits.</a:t>
            </a:r>
            <a:endParaRPr sz="1600">
              <a:solidFill>
                <a:srgbClr val="741B47"/>
              </a:solidFill>
              <a:latin typeface="Josefin Sans Thin"/>
              <a:ea typeface="Josefin Sans Thin"/>
              <a:cs typeface="Josefin Sans Thin"/>
              <a:sym typeface="Josefin Sans Thin"/>
            </a:endParaRPr>
          </a:p>
          <a:p>
            <a:pPr indent="-323850" lvl="0" marL="457200" rtl="0" algn="l">
              <a:spcBef>
                <a:spcPts val="0"/>
              </a:spcBef>
              <a:spcAft>
                <a:spcPts val="0"/>
              </a:spcAft>
              <a:buClr>
                <a:srgbClr val="741B47"/>
              </a:buClr>
              <a:buSzPts val="1500"/>
              <a:buFont typeface="Josefin Sans Thin"/>
              <a:buChar char="●"/>
            </a:pPr>
            <a:r>
              <a:rPr lang="en" sz="1600">
                <a:solidFill>
                  <a:srgbClr val="741B47"/>
                </a:solidFill>
                <a:latin typeface="Josefin Sans Thin"/>
                <a:ea typeface="Josefin Sans Thin"/>
                <a:cs typeface="Josefin Sans Thin"/>
                <a:sym typeface="Josefin Sans Thin"/>
              </a:rPr>
              <a:t>Time taken varies between 30 mins for </a:t>
            </a:r>
            <a:r>
              <a:rPr lang="en" sz="1600">
                <a:solidFill>
                  <a:srgbClr val="741B47"/>
                </a:solidFill>
                <a:latin typeface="Josefin Sans Thin"/>
                <a:ea typeface="Josefin Sans Thin"/>
                <a:cs typeface="Josefin Sans Thin"/>
                <a:sym typeface="Josefin Sans Thin"/>
              </a:rPr>
              <a:t>antibody</a:t>
            </a:r>
            <a:r>
              <a:rPr lang="en" sz="1600">
                <a:solidFill>
                  <a:srgbClr val="741B47"/>
                </a:solidFill>
                <a:latin typeface="Josefin Sans Thin"/>
                <a:ea typeface="Josefin Sans Thin"/>
                <a:cs typeface="Josefin Sans Thin"/>
                <a:sym typeface="Josefin Sans Thin"/>
              </a:rPr>
              <a:t> test to upto 6 hours for PCR test.</a:t>
            </a:r>
            <a:endParaRPr sz="1600">
              <a:solidFill>
                <a:srgbClr val="741B47"/>
              </a:solidFill>
              <a:latin typeface="Josefin Sans Thin"/>
              <a:ea typeface="Josefin Sans Thin"/>
              <a:cs typeface="Josefin Sans Thin"/>
              <a:sym typeface="Josefin Sans Thin"/>
            </a:endParaRPr>
          </a:p>
        </p:txBody>
      </p:sp>
      <p:pic>
        <p:nvPicPr>
          <p:cNvPr id="942" name="Google Shape;942;p34"/>
          <p:cNvPicPr preferRelativeResize="0"/>
          <p:nvPr/>
        </p:nvPicPr>
        <p:blipFill rotWithShape="1">
          <a:blip r:embed="rId4">
            <a:alphaModFix/>
          </a:blip>
          <a:srcRect b="-24606" l="16381" r="39781" t="36126"/>
          <a:stretch/>
        </p:blipFill>
        <p:spPr>
          <a:xfrm>
            <a:off x="4988075" y="2788325"/>
            <a:ext cx="4008326" cy="4550799"/>
          </a:xfrm>
          <a:prstGeom prst="rect">
            <a:avLst/>
          </a:prstGeom>
          <a:noFill/>
          <a:ln>
            <a:noFill/>
          </a:ln>
        </p:spPr>
      </p:pic>
      <p:pic>
        <p:nvPicPr>
          <p:cNvPr id="943" name="Google Shape;943;p34"/>
          <p:cNvPicPr preferRelativeResize="0"/>
          <p:nvPr/>
        </p:nvPicPr>
        <p:blipFill rotWithShape="1">
          <a:blip r:embed="rId5">
            <a:alphaModFix/>
          </a:blip>
          <a:srcRect b="0" l="16161" r="40003" t="32226"/>
          <a:stretch/>
        </p:blipFill>
        <p:spPr>
          <a:xfrm>
            <a:off x="894075" y="2788325"/>
            <a:ext cx="4008326" cy="34859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52"/>
          <p:cNvSpPr txBox="1"/>
          <p:nvPr>
            <p:ph idx="1" type="body"/>
          </p:nvPr>
        </p:nvSpPr>
        <p:spPr>
          <a:xfrm>
            <a:off x="2776200" y="1514400"/>
            <a:ext cx="3591600" cy="1153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1072" name="Google Shape;1072;p52"/>
          <p:cNvSpPr txBox="1"/>
          <p:nvPr>
            <p:ph idx="2" type="body"/>
          </p:nvPr>
        </p:nvSpPr>
        <p:spPr>
          <a:xfrm>
            <a:off x="2776200" y="2937600"/>
            <a:ext cx="3591600" cy="1153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1073" name="Google Shape;1073;p52"/>
          <p:cNvSpPr txBox="1"/>
          <p:nvPr>
            <p:ph type="title"/>
          </p:nvPr>
        </p:nvSpPr>
        <p:spPr>
          <a:xfrm>
            <a:off x="720000" y="540000"/>
            <a:ext cx="7704000" cy="3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74" name="Google Shape;1074;p52"/>
          <p:cNvPicPr preferRelativeResize="0"/>
          <p:nvPr/>
        </p:nvPicPr>
        <p:blipFill>
          <a:blip r:embed="rId3">
            <a:alphaModFix/>
          </a:blip>
          <a:stretch>
            <a:fillRect/>
          </a:stretch>
        </p:blipFill>
        <p:spPr>
          <a:xfrm>
            <a:off x="0" y="0"/>
            <a:ext cx="9144000" cy="5145440"/>
          </a:xfrm>
          <a:prstGeom prst="rect">
            <a:avLst/>
          </a:prstGeom>
          <a:noFill/>
          <a:ln>
            <a:noFill/>
          </a:ln>
        </p:spPr>
      </p:pic>
      <p:sp>
        <p:nvSpPr>
          <p:cNvPr id="1075" name="Google Shape;1075;p52"/>
          <p:cNvSpPr txBox="1"/>
          <p:nvPr>
            <p:ph type="title"/>
          </p:nvPr>
        </p:nvSpPr>
        <p:spPr>
          <a:xfrm>
            <a:off x="-499200" y="463800"/>
            <a:ext cx="7704000" cy="3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Contd.</a:t>
            </a:r>
            <a:endParaRPr/>
          </a:p>
        </p:txBody>
      </p:sp>
      <p:sp>
        <p:nvSpPr>
          <p:cNvPr id="1076" name="Google Shape;1076;p52"/>
          <p:cNvSpPr txBox="1"/>
          <p:nvPr>
            <p:ph idx="1" type="body"/>
          </p:nvPr>
        </p:nvSpPr>
        <p:spPr>
          <a:xfrm>
            <a:off x="144175" y="994800"/>
            <a:ext cx="4821900" cy="41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E"/>
                </a:solidFill>
                <a:latin typeface="Josefin Sans Thin"/>
                <a:ea typeface="Josefin Sans Thin"/>
                <a:cs typeface="Josefin Sans Thin"/>
                <a:sym typeface="Josefin Sans Thin"/>
              </a:rPr>
              <a:t>Adding to that we have a gradient boosting model to provide a strong reasoning for every positively predicted case. </a:t>
            </a:r>
            <a:endParaRPr sz="1500">
              <a:solidFill>
                <a:srgbClr val="24292E"/>
              </a:solidFill>
              <a:latin typeface="Josefin Sans Thin"/>
              <a:ea typeface="Josefin Sans Thin"/>
              <a:cs typeface="Josefin Sans Thin"/>
              <a:sym typeface="Josefin Sans Thin"/>
            </a:endParaRPr>
          </a:p>
          <a:p>
            <a:pPr indent="0" lvl="0" marL="0" rtl="0" algn="l">
              <a:spcBef>
                <a:spcPts val="1600"/>
              </a:spcBef>
              <a:spcAft>
                <a:spcPts val="0"/>
              </a:spcAft>
              <a:buNone/>
            </a:pPr>
            <a:r>
              <a:rPr lang="en" sz="1500">
                <a:solidFill>
                  <a:srgbClr val="24292E"/>
                </a:solidFill>
                <a:latin typeface="Josefin Sans Thin"/>
                <a:ea typeface="Josefin Sans Thin"/>
                <a:cs typeface="Josefin Sans Thin"/>
                <a:sym typeface="Josefin Sans Thin"/>
              </a:rPr>
              <a:t>A gradient boosting model inherently generates the importance of each feature while learning to predict.</a:t>
            </a:r>
            <a:endParaRPr sz="1500">
              <a:solidFill>
                <a:srgbClr val="24292E"/>
              </a:solidFill>
              <a:latin typeface="Josefin Sans Thin"/>
              <a:ea typeface="Josefin Sans Thin"/>
              <a:cs typeface="Josefin Sans Thin"/>
              <a:sym typeface="Josefin Sans Thin"/>
            </a:endParaRPr>
          </a:p>
          <a:p>
            <a:pPr indent="0" lvl="0" marL="0" rtl="0" algn="l">
              <a:spcBef>
                <a:spcPts val="1600"/>
              </a:spcBef>
              <a:spcAft>
                <a:spcPts val="1600"/>
              </a:spcAft>
              <a:buNone/>
            </a:pPr>
            <a:r>
              <a:rPr lang="en" sz="1500">
                <a:solidFill>
                  <a:srgbClr val="24292E"/>
                </a:solidFill>
                <a:latin typeface="Josefin Sans Thin"/>
                <a:ea typeface="Josefin Sans Thin"/>
                <a:cs typeface="Josefin Sans Thin"/>
                <a:sym typeface="Josefin Sans Thin"/>
              </a:rPr>
              <a:t>This combined with lime can provide a strong reasoning as to whether a model behaves as it does.</a:t>
            </a:r>
            <a:endParaRPr sz="1500">
              <a:solidFill>
                <a:srgbClr val="24292E"/>
              </a:solidFill>
              <a:latin typeface="Josefin Sans Thin"/>
              <a:ea typeface="Josefin Sans Thin"/>
              <a:cs typeface="Josefin Sans Thin"/>
              <a:sym typeface="Josefin Sans Th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80" name="Shape 1080"/>
        <p:cNvGrpSpPr/>
        <p:nvPr/>
      </p:nvGrpSpPr>
      <p:grpSpPr>
        <a:xfrm>
          <a:off x="0" y="0"/>
          <a:ext cx="0" cy="0"/>
          <a:chOff x="0" y="0"/>
          <a:chExt cx="0" cy="0"/>
        </a:xfrm>
      </p:grpSpPr>
      <p:sp>
        <p:nvSpPr>
          <p:cNvPr id="1081" name="Google Shape;1081;p53"/>
          <p:cNvSpPr txBox="1"/>
          <p:nvPr>
            <p:ph idx="4294967295" type="body"/>
          </p:nvPr>
        </p:nvSpPr>
        <p:spPr>
          <a:xfrm>
            <a:off x="4100550" y="784200"/>
            <a:ext cx="5043300" cy="41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92E"/>
                </a:solidFill>
                <a:latin typeface="Josefin Sans Thin"/>
                <a:ea typeface="Josefin Sans Thin"/>
                <a:cs typeface="Josefin Sans Thin"/>
                <a:sym typeface="Josefin Sans Thin"/>
              </a:rPr>
              <a:t>The top three important features include Platelets, Leukocytes, and Eosinophils. Eosinophils and Leukocytes are a type of WBC, that get activated when a foreign particle enters human body, hence indicate the presence of foreign contamination. </a:t>
            </a:r>
            <a:endParaRPr sz="1500">
              <a:solidFill>
                <a:srgbClr val="24292E"/>
              </a:solidFill>
              <a:latin typeface="Josefin Sans Thin"/>
              <a:ea typeface="Josefin Sans Thin"/>
              <a:cs typeface="Josefin Sans Thin"/>
              <a:sym typeface="Josefin Sans Thin"/>
            </a:endParaRPr>
          </a:p>
          <a:p>
            <a:pPr indent="0" lvl="0" marL="0" rtl="0" algn="l">
              <a:spcBef>
                <a:spcPts val="1600"/>
              </a:spcBef>
              <a:spcAft>
                <a:spcPts val="0"/>
              </a:spcAft>
              <a:buNone/>
            </a:pPr>
            <a:r>
              <a:rPr lang="en" sz="1500">
                <a:solidFill>
                  <a:srgbClr val="24292E"/>
                </a:solidFill>
                <a:latin typeface="Josefin Sans Thin"/>
                <a:ea typeface="Josefin Sans Thin"/>
                <a:cs typeface="Josefin Sans Thin"/>
                <a:sym typeface="Josefin Sans Thin"/>
              </a:rPr>
              <a:t>Decline in p</a:t>
            </a:r>
            <a:r>
              <a:rPr lang="en" sz="1500">
                <a:solidFill>
                  <a:srgbClr val="24292E"/>
                </a:solidFill>
                <a:latin typeface="Josefin Sans Thin"/>
                <a:ea typeface="Josefin Sans Thin"/>
                <a:cs typeface="Josefin Sans Thin"/>
                <a:sym typeface="Josefin Sans Thin"/>
              </a:rPr>
              <a:t>latelet count or </a:t>
            </a:r>
            <a:r>
              <a:rPr b="1" lang="en" sz="1500">
                <a:solidFill>
                  <a:srgbClr val="222222"/>
                </a:solidFill>
                <a:highlight>
                  <a:srgbClr val="FFFFFF"/>
                </a:highlight>
              </a:rPr>
              <a:t>Thrombocytopenia </a:t>
            </a:r>
            <a:r>
              <a:rPr lang="en" sz="1500">
                <a:solidFill>
                  <a:srgbClr val="24292E"/>
                </a:solidFill>
                <a:latin typeface="Josefin Sans Thin"/>
                <a:ea typeface="Josefin Sans Thin"/>
                <a:cs typeface="Josefin Sans Thin"/>
                <a:sym typeface="Josefin Sans Thin"/>
              </a:rPr>
              <a:t>in people with COVID-19 with progression of time has been observed. Platelet count is therefore in direct correlation with infections. </a:t>
            </a:r>
            <a:endParaRPr sz="1500">
              <a:solidFill>
                <a:srgbClr val="24292E"/>
              </a:solidFill>
              <a:latin typeface="Josefin Sans Thin"/>
              <a:ea typeface="Josefin Sans Thin"/>
              <a:cs typeface="Josefin Sans Thin"/>
              <a:sym typeface="Josefin Sans Thin"/>
            </a:endParaRPr>
          </a:p>
          <a:p>
            <a:pPr indent="0" lvl="0" marL="0" rtl="0" algn="l">
              <a:spcBef>
                <a:spcPts val="1600"/>
              </a:spcBef>
              <a:spcAft>
                <a:spcPts val="0"/>
              </a:spcAft>
              <a:buNone/>
            </a:pPr>
            <a:r>
              <a:t/>
            </a:r>
            <a:endParaRPr sz="1500">
              <a:solidFill>
                <a:srgbClr val="24292E"/>
              </a:solidFill>
              <a:latin typeface="Josefin Sans Thin"/>
              <a:ea typeface="Josefin Sans Thin"/>
              <a:cs typeface="Josefin Sans Thin"/>
              <a:sym typeface="Josefin Sans Thin"/>
            </a:endParaRPr>
          </a:p>
          <a:p>
            <a:pPr indent="0" lvl="0" marL="0" rtl="0" algn="l">
              <a:spcBef>
                <a:spcPts val="1600"/>
              </a:spcBef>
              <a:spcAft>
                <a:spcPts val="0"/>
              </a:spcAft>
              <a:buNone/>
            </a:pPr>
            <a:r>
              <a:t/>
            </a:r>
            <a:endParaRPr sz="1500">
              <a:solidFill>
                <a:srgbClr val="24292E"/>
              </a:solidFill>
              <a:latin typeface="Josefin Sans Thin"/>
              <a:ea typeface="Josefin Sans Thin"/>
              <a:cs typeface="Josefin Sans Thin"/>
              <a:sym typeface="Josefin Sans Thin"/>
            </a:endParaRPr>
          </a:p>
          <a:p>
            <a:pPr indent="0" lvl="0" marL="0" rtl="0" algn="l">
              <a:spcBef>
                <a:spcPts val="1600"/>
              </a:spcBef>
              <a:spcAft>
                <a:spcPts val="1600"/>
              </a:spcAft>
              <a:buNone/>
            </a:pPr>
            <a:r>
              <a:rPr lang="en" sz="1500">
                <a:solidFill>
                  <a:srgbClr val="24292E"/>
                </a:solidFill>
                <a:latin typeface="Josefin Sans Thin"/>
                <a:ea typeface="Josefin Sans Thin"/>
                <a:cs typeface="Josefin Sans Thin"/>
                <a:sym typeface="Josefin Sans Thin"/>
              </a:rPr>
              <a:t>Source :- </a:t>
            </a:r>
            <a:r>
              <a:rPr lang="en" u="sng">
                <a:solidFill>
                  <a:schemeClr val="hlink"/>
                </a:solidFill>
                <a:latin typeface="Arial"/>
                <a:ea typeface="Arial"/>
                <a:cs typeface="Arial"/>
                <a:sym typeface="Arial"/>
                <a:hlinkClick r:id="rId3"/>
              </a:rPr>
              <a:t>https://onlinelibrary.wiley.com/doi/full/10.1111/jth.14848</a:t>
            </a:r>
            <a:endParaRPr sz="1500">
              <a:solidFill>
                <a:srgbClr val="24292E"/>
              </a:solidFill>
              <a:latin typeface="Josefin Sans Thin"/>
              <a:ea typeface="Josefin Sans Thin"/>
              <a:cs typeface="Josefin Sans Thin"/>
              <a:sym typeface="Josefin Sans Thin"/>
            </a:endParaRPr>
          </a:p>
        </p:txBody>
      </p:sp>
      <p:sp>
        <p:nvSpPr>
          <p:cNvPr id="1082" name="Google Shape;1082;p53"/>
          <p:cNvSpPr txBox="1"/>
          <p:nvPr>
            <p:ph idx="4294967295" type="title"/>
          </p:nvPr>
        </p:nvSpPr>
        <p:spPr>
          <a:xfrm>
            <a:off x="12475" y="6600"/>
            <a:ext cx="9044100" cy="56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Explanation of results :- Boosting model</a:t>
            </a:r>
            <a:endParaRPr sz="1600"/>
          </a:p>
        </p:txBody>
      </p:sp>
      <p:pic>
        <p:nvPicPr>
          <p:cNvPr id="1083" name="Google Shape;1083;p53"/>
          <p:cNvPicPr preferRelativeResize="0"/>
          <p:nvPr/>
        </p:nvPicPr>
        <p:blipFill>
          <a:blip r:embed="rId4">
            <a:alphaModFix/>
          </a:blip>
          <a:stretch>
            <a:fillRect/>
          </a:stretch>
        </p:blipFill>
        <p:spPr>
          <a:xfrm>
            <a:off x="152400" y="728700"/>
            <a:ext cx="3714750" cy="406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87" name="Shape 1087"/>
        <p:cNvGrpSpPr/>
        <p:nvPr/>
      </p:nvGrpSpPr>
      <p:grpSpPr>
        <a:xfrm>
          <a:off x="0" y="0"/>
          <a:ext cx="0" cy="0"/>
          <a:chOff x="0" y="0"/>
          <a:chExt cx="0" cy="0"/>
        </a:xfrm>
      </p:grpSpPr>
      <p:sp>
        <p:nvSpPr>
          <p:cNvPr id="1088" name="Google Shape;1088;p54"/>
          <p:cNvSpPr txBox="1"/>
          <p:nvPr>
            <p:ph idx="4294967295" type="body"/>
          </p:nvPr>
        </p:nvSpPr>
        <p:spPr>
          <a:xfrm>
            <a:off x="144175" y="784200"/>
            <a:ext cx="8999700" cy="4148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4292E"/>
              </a:buClr>
              <a:buSzPts val="1500"/>
              <a:buFont typeface="Josefin Sans Thin"/>
              <a:buChar char="●"/>
            </a:pPr>
            <a:r>
              <a:rPr lang="en" sz="1500">
                <a:solidFill>
                  <a:srgbClr val="24292E"/>
                </a:solidFill>
                <a:latin typeface="Josefin Sans Thin"/>
                <a:ea typeface="Josefin Sans Thin"/>
                <a:cs typeface="Josefin Sans Thin"/>
                <a:sym typeface="Josefin Sans Thin"/>
              </a:rPr>
              <a:t>LIME, an algorithm that can explain the predictions of any classifier or regressor in a faithful way, by approximating it locally with an interpretable model.</a:t>
            </a:r>
            <a:endParaRPr sz="1500">
              <a:solidFill>
                <a:srgbClr val="24292E"/>
              </a:solidFill>
              <a:latin typeface="Josefin Sans Thin"/>
              <a:ea typeface="Josefin Sans Thin"/>
              <a:cs typeface="Josefin Sans Thin"/>
              <a:sym typeface="Josefin Sans Thin"/>
            </a:endParaRPr>
          </a:p>
          <a:p>
            <a:pPr indent="-323850" lvl="0" marL="457200" rtl="0" algn="l">
              <a:spcBef>
                <a:spcPts val="0"/>
              </a:spcBef>
              <a:spcAft>
                <a:spcPts val="0"/>
              </a:spcAft>
              <a:buClr>
                <a:srgbClr val="24292E"/>
              </a:buClr>
              <a:buSzPts val="1500"/>
              <a:buFont typeface="Josefin Sans Thin"/>
              <a:buChar char="●"/>
            </a:pPr>
            <a:r>
              <a:rPr lang="en" sz="1500">
                <a:solidFill>
                  <a:srgbClr val="24292E"/>
                </a:solidFill>
                <a:latin typeface="Josefin Sans Thin"/>
                <a:ea typeface="Josefin Sans Thin"/>
                <a:cs typeface="Josefin Sans Thin"/>
                <a:sym typeface="Josefin Sans Thin"/>
              </a:rPr>
              <a:t>As illustrated in below it is clear that a doctor is much better positioned to make a decision with the help of a model if intelligible explanations are provided.</a:t>
            </a:r>
            <a:endParaRPr sz="1500">
              <a:solidFill>
                <a:srgbClr val="24292E"/>
              </a:solidFill>
              <a:latin typeface="Josefin Sans Thin"/>
              <a:ea typeface="Josefin Sans Thin"/>
              <a:cs typeface="Josefin Sans Thin"/>
              <a:sym typeface="Josefin Sans Thin"/>
            </a:endParaRPr>
          </a:p>
          <a:p>
            <a:pPr indent="-323850" lvl="0" marL="457200" rtl="0" algn="l">
              <a:spcBef>
                <a:spcPts val="0"/>
              </a:spcBef>
              <a:spcAft>
                <a:spcPts val="0"/>
              </a:spcAft>
              <a:buClr>
                <a:srgbClr val="24292E"/>
              </a:buClr>
              <a:buSzPts val="1500"/>
              <a:buFont typeface="Josefin Sans Thin"/>
              <a:buChar char="●"/>
            </a:pPr>
            <a:r>
              <a:rPr lang="en" sz="1500">
                <a:solidFill>
                  <a:srgbClr val="24292E"/>
                </a:solidFill>
                <a:latin typeface="Josefin Sans Thin"/>
                <a:ea typeface="Josefin Sans Thin"/>
                <a:cs typeface="Josefin Sans Thin"/>
                <a:sym typeface="Josefin Sans Thin"/>
              </a:rPr>
              <a:t>In this way, we have ensured that the outcome of the model is approved by a radiologist before confirming the prediction. </a:t>
            </a:r>
            <a:endParaRPr sz="1500">
              <a:solidFill>
                <a:srgbClr val="24292E"/>
              </a:solidFill>
              <a:latin typeface="Josefin Sans Thin"/>
              <a:ea typeface="Josefin Sans Thin"/>
              <a:cs typeface="Josefin Sans Thin"/>
              <a:sym typeface="Josefin Sans Thin"/>
            </a:endParaRPr>
          </a:p>
          <a:p>
            <a:pPr indent="0" lvl="0" marL="457200" rtl="0" algn="l">
              <a:spcBef>
                <a:spcPts val="1600"/>
              </a:spcBef>
              <a:spcAft>
                <a:spcPts val="0"/>
              </a:spcAft>
              <a:buNone/>
            </a:pPr>
            <a:r>
              <a:t/>
            </a:r>
            <a:endParaRPr sz="1500">
              <a:solidFill>
                <a:srgbClr val="24292E"/>
              </a:solidFill>
              <a:latin typeface="Josefin Sans Thin"/>
              <a:ea typeface="Josefin Sans Thin"/>
              <a:cs typeface="Josefin Sans Thin"/>
              <a:sym typeface="Josefin Sans Thin"/>
            </a:endParaRPr>
          </a:p>
          <a:p>
            <a:pPr indent="0" lvl="0" marL="0" rtl="0" algn="l">
              <a:spcBef>
                <a:spcPts val="1600"/>
              </a:spcBef>
              <a:spcAft>
                <a:spcPts val="1600"/>
              </a:spcAft>
              <a:buNone/>
            </a:pPr>
            <a:r>
              <a:t/>
            </a:r>
            <a:endParaRPr sz="1500">
              <a:solidFill>
                <a:srgbClr val="24292E"/>
              </a:solidFill>
              <a:latin typeface="Josefin Sans Thin"/>
              <a:ea typeface="Josefin Sans Thin"/>
              <a:cs typeface="Josefin Sans Thin"/>
              <a:sym typeface="Josefin Sans Thin"/>
            </a:endParaRPr>
          </a:p>
        </p:txBody>
      </p:sp>
      <p:sp>
        <p:nvSpPr>
          <p:cNvPr id="1089" name="Google Shape;1089;p54"/>
          <p:cNvSpPr txBox="1"/>
          <p:nvPr>
            <p:ph idx="4294967295" type="title"/>
          </p:nvPr>
        </p:nvSpPr>
        <p:spPr>
          <a:xfrm>
            <a:off x="12475" y="6600"/>
            <a:ext cx="9044100" cy="5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About LIME:</a:t>
            </a:r>
            <a:r>
              <a:rPr lang="en"/>
              <a:t>  </a:t>
            </a:r>
            <a:r>
              <a:rPr lang="en" sz="1600"/>
              <a:t>“Trust is crucial for effective human interaction with machine learning systems”</a:t>
            </a:r>
            <a:endParaRPr sz="1600"/>
          </a:p>
        </p:txBody>
      </p:sp>
      <p:pic>
        <p:nvPicPr>
          <p:cNvPr id="1090" name="Google Shape;1090;p54"/>
          <p:cNvPicPr preferRelativeResize="0"/>
          <p:nvPr/>
        </p:nvPicPr>
        <p:blipFill rotWithShape="1">
          <a:blip r:embed="rId3">
            <a:alphaModFix/>
          </a:blip>
          <a:srcRect b="26291" l="14305" r="15499" t="35992"/>
          <a:stretch/>
        </p:blipFill>
        <p:spPr>
          <a:xfrm>
            <a:off x="335976" y="2483050"/>
            <a:ext cx="7995350" cy="2416576"/>
          </a:xfrm>
          <a:prstGeom prst="rect">
            <a:avLst/>
          </a:prstGeom>
          <a:noFill/>
          <a:ln>
            <a:noFill/>
          </a:ln>
        </p:spPr>
      </p:pic>
      <p:sp>
        <p:nvSpPr>
          <p:cNvPr id="1091" name="Google Shape;1091;p54"/>
          <p:cNvSpPr txBox="1"/>
          <p:nvPr/>
        </p:nvSpPr>
        <p:spPr>
          <a:xfrm>
            <a:off x="6529150" y="4899625"/>
            <a:ext cx="2527500" cy="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Josefin Sans"/>
                <a:ea typeface="Josefin Sans"/>
                <a:cs typeface="Josefin Sans"/>
                <a:sym typeface="Josefin Sans"/>
              </a:rPr>
              <a:t>Source:</a:t>
            </a:r>
            <a:r>
              <a:rPr lang="en" sz="1000" u="sng">
                <a:solidFill>
                  <a:schemeClr val="hlink"/>
                </a:solidFill>
                <a:hlinkClick r:id="rId4"/>
              </a:rPr>
              <a:t>https://arxiv.org/pdf/1602.04938.pdf</a:t>
            </a:r>
            <a:endParaRPr sz="1300">
              <a:latin typeface="Josefin Sans"/>
              <a:ea typeface="Josefin Sans"/>
              <a:cs typeface="Josefin Sans"/>
              <a:sym typeface="Josefi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B3B3B3"/>
            </a:gs>
          </a:gsLst>
          <a:lin ang="5400012" scaled="0"/>
        </a:gradFill>
      </p:bgPr>
    </p:bg>
    <p:spTree>
      <p:nvGrpSpPr>
        <p:cNvPr id="1095" name="Shape 1095"/>
        <p:cNvGrpSpPr/>
        <p:nvPr/>
      </p:nvGrpSpPr>
      <p:grpSpPr>
        <a:xfrm>
          <a:off x="0" y="0"/>
          <a:ext cx="0" cy="0"/>
          <a:chOff x="0" y="0"/>
          <a:chExt cx="0" cy="0"/>
        </a:xfrm>
      </p:grpSpPr>
      <p:sp>
        <p:nvSpPr>
          <p:cNvPr id="1096" name="Google Shape;1096;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5"/>
          <p:cNvSpPr/>
          <p:nvPr/>
        </p:nvSpPr>
        <p:spPr>
          <a:xfrm>
            <a:off x="1741599" y="307467"/>
            <a:ext cx="32" cy="32"/>
          </a:xfrm>
          <a:custGeom>
            <a:rect b="b" l="l" r="r" t="t"/>
            <a:pathLst>
              <a:path extrusionOk="0" h="1" w="1">
                <a:moveTo>
                  <a:pt x="0" y="1"/>
                </a:move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5"/>
          <p:cNvSpPr txBox="1"/>
          <p:nvPr/>
        </p:nvSpPr>
        <p:spPr>
          <a:xfrm>
            <a:off x="3322675" y="121925"/>
            <a:ext cx="32259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Lilita One"/>
                <a:ea typeface="Lilita One"/>
                <a:cs typeface="Lilita One"/>
                <a:sym typeface="Lilita One"/>
              </a:rPr>
              <a:t>Using LIME</a:t>
            </a:r>
            <a:endParaRPr sz="2200">
              <a:solidFill>
                <a:schemeClr val="dk1"/>
              </a:solidFill>
              <a:latin typeface="Lilita One"/>
              <a:ea typeface="Lilita One"/>
              <a:cs typeface="Lilita One"/>
              <a:sym typeface="Lilita One"/>
            </a:endParaRPr>
          </a:p>
        </p:txBody>
      </p:sp>
      <p:pic>
        <p:nvPicPr>
          <p:cNvPr descr="Image result for hand drawn arrows clip art" id="1134" name="Google Shape;1134;p55"/>
          <p:cNvPicPr preferRelativeResize="0"/>
          <p:nvPr/>
        </p:nvPicPr>
        <p:blipFill>
          <a:blip r:embed="rId3">
            <a:alphaModFix/>
          </a:blip>
          <a:stretch>
            <a:fillRect/>
          </a:stretch>
        </p:blipFill>
        <p:spPr>
          <a:xfrm rot="-461365">
            <a:off x="3333992" y="1274812"/>
            <a:ext cx="1648621" cy="1285165"/>
          </a:xfrm>
          <a:prstGeom prst="rect">
            <a:avLst/>
          </a:prstGeom>
          <a:noFill/>
          <a:ln>
            <a:noFill/>
          </a:ln>
        </p:spPr>
      </p:pic>
      <p:sp>
        <p:nvSpPr>
          <p:cNvPr id="1135" name="Google Shape;1135;p55"/>
          <p:cNvSpPr txBox="1"/>
          <p:nvPr/>
        </p:nvSpPr>
        <p:spPr>
          <a:xfrm>
            <a:off x="5620150" y="4001725"/>
            <a:ext cx="2760300" cy="1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Josefin Sans"/>
                <a:ea typeface="Josefin Sans"/>
                <a:cs typeface="Josefin Sans"/>
                <a:sym typeface="Josefin Sans"/>
              </a:rPr>
              <a:t>Covid positive</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p:txBody>
      </p:sp>
      <p:pic>
        <p:nvPicPr>
          <p:cNvPr id="1136" name="Google Shape;1136;p55"/>
          <p:cNvPicPr preferRelativeResize="0"/>
          <p:nvPr/>
        </p:nvPicPr>
        <p:blipFill rotWithShape="1">
          <a:blip r:embed="rId4">
            <a:alphaModFix/>
          </a:blip>
          <a:srcRect b="23169" l="4097" r="50328" t="22632"/>
          <a:stretch/>
        </p:blipFill>
        <p:spPr>
          <a:xfrm>
            <a:off x="205075" y="1094100"/>
            <a:ext cx="2812875" cy="2787775"/>
          </a:xfrm>
          <a:prstGeom prst="rect">
            <a:avLst/>
          </a:prstGeom>
          <a:noFill/>
          <a:ln>
            <a:noFill/>
          </a:ln>
        </p:spPr>
      </p:pic>
      <p:pic>
        <p:nvPicPr>
          <p:cNvPr id="1137" name="Google Shape;1137;p55"/>
          <p:cNvPicPr preferRelativeResize="0"/>
          <p:nvPr/>
        </p:nvPicPr>
        <p:blipFill rotWithShape="1">
          <a:blip r:embed="rId4">
            <a:alphaModFix/>
          </a:blip>
          <a:srcRect b="22704" l="53582" r="843" t="23094"/>
          <a:stretch/>
        </p:blipFill>
        <p:spPr>
          <a:xfrm>
            <a:off x="5382125" y="1137750"/>
            <a:ext cx="2812875" cy="278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B3B3B3"/>
            </a:gs>
          </a:gsLst>
          <a:lin ang="5400012" scaled="0"/>
        </a:gradFill>
      </p:bgPr>
    </p:bg>
    <p:spTree>
      <p:nvGrpSpPr>
        <p:cNvPr id="1141" name="Shape 1141"/>
        <p:cNvGrpSpPr/>
        <p:nvPr/>
      </p:nvGrpSpPr>
      <p:grpSpPr>
        <a:xfrm>
          <a:off x="0" y="0"/>
          <a:ext cx="0" cy="0"/>
          <a:chOff x="0" y="0"/>
          <a:chExt cx="0" cy="0"/>
        </a:xfrm>
      </p:grpSpPr>
      <p:pic>
        <p:nvPicPr>
          <p:cNvPr id="1142" name="Google Shape;1142;p56"/>
          <p:cNvPicPr preferRelativeResize="0"/>
          <p:nvPr/>
        </p:nvPicPr>
        <p:blipFill>
          <a:blip r:embed="rId3">
            <a:alphaModFix/>
          </a:blip>
          <a:stretch>
            <a:fillRect/>
          </a:stretch>
        </p:blipFill>
        <p:spPr>
          <a:xfrm>
            <a:off x="152400" y="0"/>
            <a:ext cx="2235739" cy="4838700"/>
          </a:xfrm>
          <a:prstGeom prst="rect">
            <a:avLst/>
          </a:prstGeom>
          <a:noFill/>
          <a:ln>
            <a:noFill/>
          </a:ln>
        </p:spPr>
      </p:pic>
      <p:pic>
        <p:nvPicPr>
          <p:cNvPr id="1143" name="Google Shape;1143;p56"/>
          <p:cNvPicPr preferRelativeResize="0"/>
          <p:nvPr/>
        </p:nvPicPr>
        <p:blipFill>
          <a:blip r:embed="rId4">
            <a:alphaModFix/>
          </a:blip>
          <a:stretch>
            <a:fillRect/>
          </a:stretch>
        </p:blipFill>
        <p:spPr>
          <a:xfrm>
            <a:off x="3454939" y="0"/>
            <a:ext cx="2235739" cy="4838700"/>
          </a:xfrm>
          <a:prstGeom prst="rect">
            <a:avLst/>
          </a:prstGeom>
          <a:noFill/>
          <a:ln>
            <a:noFill/>
          </a:ln>
        </p:spPr>
      </p:pic>
      <p:pic>
        <p:nvPicPr>
          <p:cNvPr id="1144" name="Google Shape;1144;p56"/>
          <p:cNvPicPr preferRelativeResize="0"/>
          <p:nvPr/>
        </p:nvPicPr>
        <p:blipFill>
          <a:blip r:embed="rId5">
            <a:alphaModFix/>
          </a:blip>
          <a:stretch>
            <a:fillRect/>
          </a:stretch>
        </p:blipFill>
        <p:spPr>
          <a:xfrm>
            <a:off x="6757477" y="0"/>
            <a:ext cx="2235739" cy="4838700"/>
          </a:xfrm>
          <a:prstGeom prst="rect">
            <a:avLst/>
          </a:prstGeom>
          <a:noFill/>
          <a:ln>
            <a:noFill/>
          </a:ln>
        </p:spPr>
      </p:pic>
      <p:pic>
        <p:nvPicPr>
          <p:cNvPr descr="Image result for hand drawn arrows clip art" id="1145" name="Google Shape;1145;p56"/>
          <p:cNvPicPr preferRelativeResize="0"/>
          <p:nvPr/>
        </p:nvPicPr>
        <p:blipFill>
          <a:blip r:embed="rId6">
            <a:alphaModFix/>
          </a:blip>
          <a:stretch>
            <a:fillRect/>
          </a:stretch>
        </p:blipFill>
        <p:spPr>
          <a:xfrm rot="-339814">
            <a:off x="5890399" y="1924252"/>
            <a:ext cx="836926" cy="652391"/>
          </a:xfrm>
          <a:prstGeom prst="rect">
            <a:avLst/>
          </a:prstGeom>
          <a:noFill/>
          <a:ln>
            <a:noFill/>
          </a:ln>
        </p:spPr>
      </p:pic>
      <p:pic>
        <p:nvPicPr>
          <p:cNvPr descr="Image result for hand drawn arrows clip art" id="1146" name="Google Shape;1146;p56"/>
          <p:cNvPicPr preferRelativeResize="0"/>
          <p:nvPr/>
        </p:nvPicPr>
        <p:blipFill>
          <a:blip r:embed="rId6">
            <a:alphaModFix/>
          </a:blip>
          <a:stretch>
            <a:fillRect/>
          </a:stretch>
        </p:blipFill>
        <p:spPr>
          <a:xfrm rot="-339835">
            <a:off x="2480641" y="1926388"/>
            <a:ext cx="881817" cy="687426"/>
          </a:xfrm>
          <a:prstGeom prst="rect">
            <a:avLst/>
          </a:prstGeom>
          <a:noFill/>
          <a:ln>
            <a:noFill/>
          </a:ln>
        </p:spPr>
      </p:pic>
      <p:sp>
        <p:nvSpPr>
          <p:cNvPr id="1147" name="Google Shape;1147;p56"/>
          <p:cNvSpPr txBox="1"/>
          <p:nvPr/>
        </p:nvSpPr>
        <p:spPr>
          <a:xfrm>
            <a:off x="3537475" y="4780475"/>
            <a:ext cx="2948700" cy="1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Josefin Sans"/>
                <a:ea typeface="Josefin Sans"/>
                <a:cs typeface="Josefin Sans"/>
                <a:sym typeface="Josefin Sans"/>
                <a:hlinkClick r:id="rId7"/>
              </a:rPr>
              <a:t>https://pr.to/IL30MC/</a:t>
            </a:r>
            <a:endParaRPr>
              <a:latin typeface="Josefin Sans"/>
              <a:ea typeface="Josefin Sans"/>
              <a:cs typeface="Josefin Sans"/>
              <a:sym typeface="Josefin Sans"/>
            </a:endParaRPr>
          </a:p>
          <a:p>
            <a:pPr indent="0" lvl="0" marL="0" rtl="0" algn="l">
              <a:spcBef>
                <a:spcPts val="0"/>
              </a:spcBef>
              <a:spcAft>
                <a:spcPts val="0"/>
              </a:spcAft>
              <a:buNone/>
            </a:pPr>
            <a:r>
              <a:t/>
            </a:r>
            <a:endParaRPr>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pic>
        <p:nvPicPr>
          <p:cNvPr id="1152" name="Google Shape;1152;p57"/>
          <p:cNvPicPr preferRelativeResize="0"/>
          <p:nvPr/>
        </p:nvPicPr>
        <p:blipFill>
          <a:blip r:embed="rId3">
            <a:alphaModFix/>
          </a:blip>
          <a:stretch>
            <a:fillRect/>
          </a:stretch>
        </p:blipFill>
        <p:spPr>
          <a:xfrm flipH="1">
            <a:off x="0" y="0"/>
            <a:ext cx="9750710" cy="5143500"/>
          </a:xfrm>
          <a:prstGeom prst="rect">
            <a:avLst/>
          </a:prstGeom>
          <a:noFill/>
          <a:ln>
            <a:noFill/>
          </a:ln>
        </p:spPr>
      </p:pic>
      <p:sp>
        <p:nvSpPr>
          <p:cNvPr id="1153" name="Google Shape;1153;p57"/>
          <p:cNvSpPr txBox="1"/>
          <p:nvPr/>
        </p:nvSpPr>
        <p:spPr>
          <a:xfrm>
            <a:off x="262650" y="1196950"/>
            <a:ext cx="4392000" cy="3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Lilita One"/>
                <a:ea typeface="Lilita One"/>
                <a:cs typeface="Lilita One"/>
                <a:sym typeface="Lilita One"/>
              </a:rPr>
              <a:t>Thank You</a:t>
            </a:r>
            <a:endParaRPr sz="3500">
              <a:solidFill>
                <a:srgbClr val="FFFFFF"/>
              </a:solidFill>
              <a:latin typeface="Lilita One"/>
              <a:ea typeface="Lilita One"/>
              <a:cs typeface="Lilita One"/>
              <a:sym typeface="Lilita One"/>
            </a:endParaRPr>
          </a:p>
          <a:p>
            <a:pPr indent="0" lvl="0" marL="0" rtl="0" algn="l">
              <a:spcBef>
                <a:spcPts val="0"/>
              </a:spcBef>
              <a:spcAft>
                <a:spcPts val="0"/>
              </a:spcAft>
              <a:buNone/>
            </a:pPr>
            <a:r>
              <a:rPr lang="en" sz="2900">
                <a:solidFill>
                  <a:srgbClr val="EFEFEF"/>
                </a:solidFill>
                <a:latin typeface="Lilita One"/>
                <a:ea typeface="Lilita One"/>
                <a:cs typeface="Lilita One"/>
                <a:sym typeface="Lilita One"/>
              </a:rPr>
              <a:t>For Your Attention</a:t>
            </a:r>
            <a:endParaRPr sz="2900">
              <a:solidFill>
                <a:srgbClr val="EFEFEF"/>
              </a:solidFill>
              <a:latin typeface="Lilita One"/>
              <a:ea typeface="Lilita One"/>
              <a:cs typeface="Lilita One"/>
              <a:sym typeface="Lilita One"/>
            </a:endParaRPr>
          </a:p>
          <a:p>
            <a:pPr indent="0" lvl="0" marL="0" rtl="0" algn="l">
              <a:spcBef>
                <a:spcPts val="0"/>
              </a:spcBef>
              <a:spcAft>
                <a:spcPts val="0"/>
              </a:spcAft>
              <a:buNone/>
            </a:pPr>
            <a:r>
              <a:t/>
            </a:r>
            <a:endParaRPr sz="3100">
              <a:solidFill>
                <a:srgbClr val="FFFFFF"/>
              </a:solidFill>
              <a:latin typeface="Lilita One"/>
              <a:ea typeface="Lilita One"/>
              <a:cs typeface="Lilita One"/>
              <a:sym typeface="Lilit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53"/>
                                        </p:tgtEl>
                                        <p:attrNameLst>
                                          <p:attrName>style.visibility</p:attrName>
                                        </p:attrNameLst>
                                      </p:cBhvr>
                                      <p:to>
                                        <p:strVal val="visible"/>
                                      </p:to>
                                    </p:set>
                                    <p:anim calcmode="lin" valueType="num">
                                      <p:cBhvr additive="base">
                                        <p:cTn dur="600"/>
                                        <p:tgtEl>
                                          <p:spTgt spid="11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7" name="Shape 115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47" name="Shape 947"/>
        <p:cNvGrpSpPr/>
        <p:nvPr/>
      </p:nvGrpSpPr>
      <p:grpSpPr>
        <a:xfrm>
          <a:off x="0" y="0"/>
          <a:ext cx="0" cy="0"/>
          <a:chOff x="0" y="0"/>
          <a:chExt cx="0" cy="0"/>
        </a:xfrm>
      </p:grpSpPr>
      <p:pic>
        <p:nvPicPr>
          <p:cNvPr id="948" name="Google Shape;948;p35"/>
          <p:cNvPicPr preferRelativeResize="0"/>
          <p:nvPr/>
        </p:nvPicPr>
        <p:blipFill rotWithShape="1">
          <a:blip r:embed="rId3">
            <a:alphaModFix/>
          </a:blip>
          <a:srcRect b="0" l="0" r="50298" t="29750"/>
          <a:stretch/>
        </p:blipFill>
        <p:spPr>
          <a:xfrm>
            <a:off x="0" y="0"/>
            <a:ext cx="9144000" cy="5191726"/>
          </a:xfrm>
          <a:prstGeom prst="rect">
            <a:avLst/>
          </a:prstGeom>
          <a:noFill/>
          <a:ln>
            <a:noFill/>
          </a:ln>
        </p:spPr>
      </p:pic>
      <p:sp>
        <p:nvSpPr>
          <p:cNvPr id="949" name="Google Shape;949;p35"/>
          <p:cNvSpPr txBox="1"/>
          <p:nvPr>
            <p:ph idx="4294967295" type="title"/>
          </p:nvPr>
        </p:nvSpPr>
        <p:spPr>
          <a:xfrm>
            <a:off x="720000" y="311400"/>
            <a:ext cx="7704000" cy="3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Possible alternative:</a:t>
            </a:r>
            <a:endParaRPr>
              <a:solidFill>
                <a:schemeClr val="lt1"/>
              </a:solidFill>
            </a:endParaRPr>
          </a:p>
        </p:txBody>
      </p:sp>
      <p:sp>
        <p:nvSpPr>
          <p:cNvPr id="950" name="Google Shape;950;p35"/>
          <p:cNvSpPr txBox="1"/>
          <p:nvPr/>
        </p:nvSpPr>
        <p:spPr>
          <a:xfrm>
            <a:off x="572600" y="970900"/>
            <a:ext cx="4400100" cy="18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Josefin Sans"/>
                <a:ea typeface="Josefin Sans"/>
                <a:cs typeface="Josefin Sans"/>
                <a:sym typeface="Josefin Sans"/>
              </a:rPr>
              <a:t>A deep learning model deployed through a mobile app which can be used </a:t>
            </a:r>
            <a:r>
              <a:rPr lang="en" sz="1600">
                <a:solidFill>
                  <a:schemeClr val="lt1"/>
                </a:solidFill>
                <a:latin typeface="Josefin Sans"/>
                <a:ea typeface="Josefin Sans"/>
                <a:cs typeface="Josefin Sans"/>
                <a:sym typeface="Josefin Sans"/>
              </a:rPr>
              <a:t>in the event of unavailability of test kits </a:t>
            </a:r>
            <a:r>
              <a:rPr lang="en" sz="1600">
                <a:solidFill>
                  <a:schemeClr val="lt1"/>
                </a:solidFill>
                <a:latin typeface="Josefin Sans"/>
                <a:ea typeface="Josefin Sans"/>
                <a:cs typeface="Josefin Sans"/>
                <a:sym typeface="Josefin Sans"/>
              </a:rPr>
              <a:t>to detect COVID mainly by chest X-Ray scan and supported by some preliminary lab tests. </a:t>
            </a:r>
            <a:endParaRPr sz="16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sz="1600">
              <a:solidFill>
                <a:schemeClr val="lt1"/>
              </a:solidFill>
              <a:latin typeface="Josefin Sans"/>
              <a:ea typeface="Josefin Sans"/>
              <a:cs typeface="Josefin Sans"/>
              <a:sym typeface="Josefin Sans"/>
            </a:endParaRPr>
          </a:p>
          <a:p>
            <a:pPr indent="0" lvl="0" marL="0" rtl="0" algn="l">
              <a:spcBef>
                <a:spcPts val="0"/>
              </a:spcBef>
              <a:spcAft>
                <a:spcPts val="0"/>
              </a:spcAft>
              <a:buNone/>
            </a:pPr>
            <a:r>
              <a:rPr lang="en" sz="1600">
                <a:solidFill>
                  <a:schemeClr val="lt1"/>
                </a:solidFill>
                <a:latin typeface="Josefin Sans"/>
                <a:ea typeface="Josefin Sans"/>
                <a:cs typeface="Josefin Sans"/>
                <a:sym typeface="Josefin Sans"/>
              </a:rPr>
              <a:t>A machine learning model that takes as input general blood test parameters can be used to confirm suspected cases of COVID-19.</a:t>
            </a:r>
            <a:endParaRPr sz="16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sz="1600">
              <a:solidFill>
                <a:schemeClr val="lt1"/>
              </a:solidFill>
              <a:latin typeface="Josefin Sans"/>
              <a:ea typeface="Josefin Sans"/>
              <a:cs typeface="Josefin Sans"/>
              <a:sym typeface="Josefin Sans"/>
            </a:endParaRPr>
          </a:p>
          <a:p>
            <a:pPr indent="0" lvl="0" marL="457200" rtl="0" algn="l">
              <a:spcBef>
                <a:spcPts val="0"/>
              </a:spcBef>
              <a:spcAft>
                <a:spcPts val="0"/>
              </a:spcAft>
              <a:buNone/>
            </a:pPr>
            <a:r>
              <a:t/>
            </a:r>
            <a:endParaRPr sz="1600">
              <a:solidFill>
                <a:schemeClr val="lt1"/>
              </a:solidFill>
              <a:latin typeface="Josefin Sans"/>
              <a:ea typeface="Josefin Sans"/>
              <a:cs typeface="Josefin Sans"/>
              <a:sym typeface="Josefi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54" name="Shape 954"/>
        <p:cNvGrpSpPr/>
        <p:nvPr/>
      </p:nvGrpSpPr>
      <p:grpSpPr>
        <a:xfrm>
          <a:off x="0" y="0"/>
          <a:ext cx="0" cy="0"/>
          <a:chOff x="0" y="0"/>
          <a:chExt cx="0" cy="0"/>
        </a:xfrm>
      </p:grpSpPr>
      <p:pic>
        <p:nvPicPr>
          <p:cNvPr id="955" name="Google Shape;955;p36"/>
          <p:cNvPicPr preferRelativeResize="0"/>
          <p:nvPr/>
        </p:nvPicPr>
        <p:blipFill rotWithShape="1">
          <a:blip r:embed="rId3">
            <a:alphaModFix/>
          </a:blip>
          <a:srcRect b="0" l="0" r="50298" t="29750"/>
          <a:stretch/>
        </p:blipFill>
        <p:spPr>
          <a:xfrm>
            <a:off x="0" y="0"/>
            <a:ext cx="9144000" cy="5191726"/>
          </a:xfrm>
          <a:prstGeom prst="rect">
            <a:avLst/>
          </a:prstGeom>
          <a:noFill/>
          <a:ln>
            <a:noFill/>
          </a:ln>
        </p:spPr>
      </p:pic>
      <p:sp>
        <p:nvSpPr>
          <p:cNvPr id="956" name="Google Shape;956;p36"/>
          <p:cNvSpPr txBox="1"/>
          <p:nvPr>
            <p:ph idx="4294967295" type="title"/>
          </p:nvPr>
        </p:nvSpPr>
        <p:spPr>
          <a:xfrm>
            <a:off x="720000" y="311400"/>
            <a:ext cx="7704000" cy="3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How can it help</a:t>
            </a:r>
            <a:r>
              <a:rPr lang="en">
                <a:solidFill>
                  <a:schemeClr val="lt1"/>
                </a:solidFill>
              </a:rPr>
              <a: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957" name="Google Shape;957;p36"/>
          <p:cNvSpPr txBox="1"/>
          <p:nvPr/>
        </p:nvSpPr>
        <p:spPr>
          <a:xfrm>
            <a:off x="331500" y="890550"/>
            <a:ext cx="4400100" cy="41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Josefin Sans"/>
                <a:ea typeface="Josefin Sans"/>
                <a:cs typeface="Josefin Sans"/>
                <a:sym typeface="Josefin Sans"/>
              </a:rPr>
              <a:t>Even in remote areas X-Ray facility is available in India. In the event of unavailability of test kits doctor can use the app to upload patients chest X-Ray image and get the probability of patient being infected with corona. Combined with the blood sample parameters, it can provide a two fold testing.</a:t>
            </a:r>
            <a:endParaRPr>
              <a:solidFill>
                <a:srgbClr val="FFFFFF"/>
              </a:solidFill>
              <a:latin typeface="Josefin Sans"/>
              <a:ea typeface="Josefin Sans"/>
              <a:cs typeface="Josefin Sans"/>
              <a:sym typeface="Josefin Sans"/>
            </a:endParaRPr>
          </a:p>
          <a:p>
            <a:pPr indent="0" lvl="0" marL="0" rtl="0" algn="l">
              <a:spcBef>
                <a:spcPts val="0"/>
              </a:spcBef>
              <a:spcAft>
                <a:spcPts val="0"/>
              </a:spcAft>
              <a:buNone/>
            </a:pPr>
            <a:r>
              <a:rPr lang="en">
                <a:solidFill>
                  <a:srgbClr val="FFFFFF"/>
                </a:solidFill>
                <a:latin typeface="Josefin Sans"/>
                <a:ea typeface="Josefin Sans"/>
                <a:cs typeface="Josefin Sans"/>
                <a:sym typeface="Josefin Sans"/>
              </a:rPr>
              <a:t>We are not asking the doctors to blindly believe the results but rather we are using tools to display the unique features of that X-Ray image which are responsible for the outcome predicted.</a:t>
            </a:r>
            <a:endParaRPr>
              <a:solidFill>
                <a:srgbClr val="FFFFFF"/>
              </a:solidFill>
              <a:latin typeface="Josefin Sans"/>
              <a:ea typeface="Josefin Sans"/>
              <a:cs typeface="Josefin Sans"/>
              <a:sym typeface="Josefin Sans"/>
            </a:endParaRPr>
          </a:p>
          <a:p>
            <a:pPr indent="0" lvl="0" marL="0" rtl="0" algn="l">
              <a:spcBef>
                <a:spcPts val="0"/>
              </a:spcBef>
              <a:spcAft>
                <a:spcPts val="0"/>
              </a:spcAft>
              <a:buNone/>
            </a:pPr>
            <a:r>
              <a:rPr lang="en">
                <a:solidFill>
                  <a:srgbClr val="FFFFFF"/>
                </a:solidFill>
                <a:latin typeface="Josefin Sans"/>
                <a:ea typeface="Josefin Sans"/>
                <a:cs typeface="Josefin Sans"/>
                <a:sym typeface="Josefin Sans"/>
              </a:rPr>
              <a:t>It is a challenging task to provide expert clinicians to every hospital due to the limited number of radiologists. Therefore, simple, accurate, and fast AI models may be helpful to overcome this problem and provide timely assistance to patients. Although radiologists play a key role due to their vast experience in this field, the AI technologies in radiology can be assistive to obtain accurate diagnosis </a:t>
            </a:r>
            <a:endParaRPr>
              <a:solidFill>
                <a:srgbClr val="FFFFFF"/>
              </a:solidFill>
              <a:latin typeface="Josefin Sans"/>
              <a:ea typeface="Josefin Sans"/>
              <a:cs typeface="Josefin Sans"/>
              <a:sym typeface="Josefin Sans"/>
            </a:endParaRPr>
          </a:p>
          <a:p>
            <a:pPr indent="0" lvl="0" marL="0" rtl="0" algn="l">
              <a:spcBef>
                <a:spcPts val="0"/>
              </a:spcBef>
              <a:spcAft>
                <a:spcPts val="0"/>
              </a:spcAft>
              <a:buNone/>
            </a:pPr>
            <a:r>
              <a:t/>
            </a:r>
            <a:endParaRPr>
              <a:solidFill>
                <a:srgbClr val="FFFFFF"/>
              </a:solidFill>
              <a:latin typeface="Josefin Sans"/>
              <a:ea typeface="Josefin Sans"/>
              <a:cs typeface="Josefin Sans"/>
              <a:sym typeface="Josefin Sans"/>
            </a:endParaRPr>
          </a:p>
          <a:p>
            <a:pPr indent="0" lvl="0" marL="0" rtl="0" algn="l">
              <a:spcBef>
                <a:spcPts val="0"/>
              </a:spcBef>
              <a:spcAft>
                <a:spcPts val="0"/>
              </a:spcAft>
              <a:buNone/>
            </a:pPr>
            <a:r>
              <a:t/>
            </a:r>
            <a:endParaRPr>
              <a:solidFill>
                <a:srgbClr val="FFFFFF"/>
              </a:solidFill>
              <a:latin typeface="Josefin Sans"/>
              <a:ea typeface="Josefin Sans"/>
              <a:cs typeface="Josefin Sans"/>
              <a:sym typeface="Josefin Sans"/>
            </a:endParaRPr>
          </a:p>
          <a:p>
            <a:pPr indent="0" lvl="0" marL="0" rtl="0" algn="l">
              <a:spcBef>
                <a:spcPts val="0"/>
              </a:spcBef>
              <a:spcAft>
                <a:spcPts val="0"/>
              </a:spcAft>
              <a:buNone/>
            </a:pPr>
            <a:r>
              <a:t/>
            </a:r>
            <a:endParaRPr>
              <a:solidFill>
                <a:srgbClr val="FFFFFF"/>
              </a:solidFill>
              <a:latin typeface="Josefin Sans"/>
              <a:ea typeface="Josefin Sans"/>
              <a:cs typeface="Josefin Sans"/>
              <a:sym typeface="Josefin Sans"/>
            </a:endParaRPr>
          </a:p>
          <a:p>
            <a:pPr indent="0" lvl="0" marL="0" rtl="0" algn="l">
              <a:spcBef>
                <a:spcPts val="0"/>
              </a:spcBef>
              <a:spcAft>
                <a:spcPts val="0"/>
              </a:spcAft>
              <a:buNone/>
            </a:pPr>
            <a:r>
              <a:t/>
            </a:r>
            <a:endParaRPr>
              <a:solidFill>
                <a:srgbClr val="FFFFFF"/>
              </a:solidFill>
              <a:latin typeface="Josefin Sans"/>
              <a:ea typeface="Josefin Sans"/>
              <a:cs typeface="Josefin Sans"/>
              <a:sym typeface="Josefin Sans"/>
            </a:endParaRPr>
          </a:p>
          <a:p>
            <a:pPr indent="0" lvl="0" marL="0" rtl="0" algn="l">
              <a:spcBef>
                <a:spcPts val="0"/>
              </a:spcBef>
              <a:spcAft>
                <a:spcPts val="0"/>
              </a:spcAft>
              <a:buNone/>
            </a:pPr>
            <a:r>
              <a:t/>
            </a:r>
            <a:endParaRPr>
              <a:solidFill>
                <a:srgbClr val="FFFFFF"/>
              </a:solidFill>
              <a:latin typeface="Josefin Sans"/>
              <a:ea typeface="Josefin Sans"/>
              <a:cs typeface="Josefin Sans"/>
              <a:sym typeface="Josefin Sans"/>
            </a:endParaRPr>
          </a:p>
          <a:p>
            <a:pPr indent="0" lvl="0" marL="0" rtl="0" algn="l">
              <a:spcBef>
                <a:spcPts val="0"/>
              </a:spcBef>
              <a:spcAft>
                <a:spcPts val="0"/>
              </a:spcAft>
              <a:buNone/>
            </a:pPr>
            <a:r>
              <a:t/>
            </a:r>
            <a:endParaRPr>
              <a:solidFill>
                <a:srgbClr val="FFFFFF"/>
              </a:solidFill>
              <a:latin typeface="Josefin Sans"/>
              <a:ea typeface="Josefin Sans"/>
              <a:cs typeface="Josefin Sans"/>
              <a:sym typeface="Josefin Sans"/>
            </a:endParaRPr>
          </a:p>
          <a:p>
            <a:pPr indent="0" lvl="0" marL="457200" rtl="0" algn="l">
              <a:spcBef>
                <a:spcPts val="0"/>
              </a:spcBef>
              <a:spcAft>
                <a:spcPts val="0"/>
              </a:spcAft>
              <a:buNone/>
            </a:pPr>
            <a:r>
              <a:t/>
            </a:r>
            <a:endParaRPr>
              <a:solidFill>
                <a:srgbClr val="FFFFFF"/>
              </a:solidFill>
              <a:latin typeface="Josefin Sans"/>
              <a:ea typeface="Josefin Sans"/>
              <a:cs typeface="Josefin Sans"/>
              <a:sym typeface="Josefi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pic>
        <p:nvPicPr>
          <p:cNvPr id="962" name="Google Shape;962;p37"/>
          <p:cNvPicPr preferRelativeResize="0"/>
          <p:nvPr/>
        </p:nvPicPr>
        <p:blipFill rotWithShape="1">
          <a:blip r:embed="rId3">
            <a:alphaModFix/>
          </a:blip>
          <a:srcRect b="0" l="0" r="50298" t="29750"/>
          <a:stretch/>
        </p:blipFill>
        <p:spPr>
          <a:xfrm>
            <a:off x="0" y="0"/>
            <a:ext cx="9144000" cy="5191726"/>
          </a:xfrm>
          <a:prstGeom prst="rect">
            <a:avLst/>
          </a:prstGeom>
          <a:noFill/>
          <a:ln>
            <a:noFill/>
          </a:ln>
        </p:spPr>
      </p:pic>
      <p:sp>
        <p:nvSpPr>
          <p:cNvPr id="963" name="Google Shape;963;p37"/>
          <p:cNvSpPr txBox="1"/>
          <p:nvPr>
            <p:ph idx="4294967295" type="title"/>
          </p:nvPr>
        </p:nvSpPr>
        <p:spPr>
          <a:xfrm>
            <a:off x="720000" y="311400"/>
            <a:ext cx="7704000" cy="3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Why X-Ray?</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964" name="Google Shape;964;p37"/>
          <p:cNvSpPr txBox="1"/>
          <p:nvPr/>
        </p:nvSpPr>
        <p:spPr>
          <a:xfrm>
            <a:off x="331500" y="890550"/>
            <a:ext cx="4400100" cy="410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Josefin Sans"/>
                <a:ea typeface="Josefin Sans"/>
                <a:cs typeface="Josefin Sans"/>
                <a:sym typeface="Josefin Sans"/>
              </a:rPr>
              <a:t>Chinese clinical centers had insufficient test kits, which are also producing a high rate of false-negative results, so doctors are encouraged to make a diagnosis only based on clinical and chest CT results</a:t>
            </a:r>
            <a:endParaRPr sz="1600">
              <a:solidFill>
                <a:srgbClr val="FFFFFF"/>
              </a:solidFill>
              <a:latin typeface="Josefin Sans"/>
              <a:ea typeface="Josefin Sans"/>
              <a:cs typeface="Josefin Sans"/>
              <a:sym typeface="Josefin Sans"/>
            </a:endParaRPr>
          </a:p>
          <a:p>
            <a:pPr indent="0" lvl="0" marL="0" rtl="0" algn="l">
              <a:lnSpc>
                <a:spcPct val="115000"/>
              </a:lnSpc>
              <a:spcBef>
                <a:spcPts val="0"/>
              </a:spcBef>
              <a:spcAft>
                <a:spcPts val="0"/>
              </a:spcAft>
              <a:buNone/>
            </a:pPr>
            <a:r>
              <a:rPr lang="en" sz="1100">
                <a:solidFill>
                  <a:srgbClr val="FFFFFF"/>
                </a:solidFill>
                <a:latin typeface="Josefin Sans"/>
                <a:ea typeface="Josefin Sans"/>
                <a:cs typeface="Josefin Sans"/>
                <a:sym typeface="Josefin Sans"/>
              </a:rPr>
              <a:t>Radiologic images obtained from COVID-19 cases contain useful information for diagnostics. Some studies have encountered changes in chest X-ray and CT images before the beginning of COVID-19 symptoms</a:t>
            </a:r>
            <a:endParaRPr sz="1600">
              <a:solidFill>
                <a:srgbClr val="FFFFFF"/>
              </a:solidFill>
              <a:latin typeface="Josefin Sans"/>
              <a:ea typeface="Josefin Sans"/>
              <a:cs typeface="Josefin Sans"/>
              <a:sym typeface="Josefin Sans"/>
            </a:endParaRPr>
          </a:p>
          <a:p>
            <a:pPr indent="0" lvl="0" marL="0" rtl="0" algn="l">
              <a:spcBef>
                <a:spcPts val="0"/>
              </a:spcBef>
              <a:spcAft>
                <a:spcPts val="0"/>
              </a:spcAft>
              <a:buNone/>
            </a:pPr>
            <a:r>
              <a:rPr lang="en" sz="1600">
                <a:solidFill>
                  <a:srgbClr val="FFFFFF"/>
                </a:solidFill>
                <a:latin typeface="Josefin Sans"/>
                <a:ea typeface="Josefin Sans"/>
                <a:cs typeface="Josefin Sans"/>
                <a:sym typeface="Josefin Sans"/>
              </a:rPr>
              <a:t>Some features:</a:t>
            </a:r>
            <a:endParaRPr sz="1600">
              <a:solidFill>
                <a:srgbClr val="FFFFFF"/>
              </a:solidFill>
              <a:latin typeface="Josefin Sans"/>
              <a:ea typeface="Josefin Sans"/>
              <a:cs typeface="Josefin Sans"/>
              <a:sym typeface="Josefin Sans"/>
            </a:endParaRPr>
          </a:p>
          <a:p>
            <a:pPr indent="-298450" lvl="0" marL="457200" rtl="0" algn="l">
              <a:lnSpc>
                <a:spcPct val="115000"/>
              </a:lnSpc>
              <a:spcBef>
                <a:spcPts val="0"/>
              </a:spcBef>
              <a:spcAft>
                <a:spcPts val="0"/>
              </a:spcAft>
              <a:buClr>
                <a:srgbClr val="FFFFFF"/>
              </a:buClr>
              <a:buSzPts val="1100"/>
              <a:buFont typeface="Josefin Sans"/>
              <a:buChar char="●"/>
            </a:pPr>
            <a:r>
              <a:rPr lang="en" sz="1100">
                <a:solidFill>
                  <a:srgbClr val="FFFFFF"/>
                </a:solidFill>
                <a:latin typeface="Josefin Sans"/>
                <a:ea typeface="Josefin Sans"/>
                <a:cs typeface="Josefin Sans"/>
                <a:sym typeface="Josefin Sans"/>
              </a:rPr>
              <a:t> Right infrahilar airspace opacities in a COVID-19 patients</a:t>
            </a:r>
            <a:endParaRPr sz="1100">
              <a:solidFill>
                <a:srgbClr val="FFFFFF"/>
              </a:solidFill>
              <a:latin typeface="Josefin Sans"/>
              <a:ea typeface="Josefin Sans"/>
              <a:cs typeface="Josefin Sans"/>
              <a:sym typeface="Josefin Sans"/>
            </a:endParaRPr>
          </a:p>
          <a:p>
            <a:pPr indent="0" lvl="0" marL="0" rtl="0" algn="l">
              <a:lnSpc>
                <a:spcPct val="115000"/>
              </a:lnSpc>
              <a:spcBef>
                <a:spcPts val="0"/>
              </a:spcBef>
              <a:spcAft>
                <a:spcPts val="0"/>
              </a:spcAft>
              <a:buNone/>
            </a:pPr>
            <a:r>
              <a:t/>
            </a:r>
            <a:endParaRPr sz="1100">
              <a:solidFill>
                <a:srgbClr val="FFFFFF"/>
              </a:solidFill>
              <a:latin typeface="Josefin Sans"/>
              <a:ea typeface="Josefin Sans"/>
              <a:cs typeface="Josefin Sans"/>
              <a:sym typeface="Josefin Sans"/>
            </a:endParaRPr>
          </a:p>
          <a:p>
            <a:pPr indent="-298450" lvl="0" marL="457200" rtl="0" algn="l">
              <a:lnSpc>
                <a:spcPct val="115000"/>
              </a:lnSpc>
              <a:spcBef>
                <a:spcPts val="0"/>
              </a:spcBef>
              <a:spcAft>
                <a:spcPts val="0"/>
              </a:spcAft>
              <a:buClr>
                <a:srgbClr val="FFFFFF"/>
              </a:buClr>
              <a:buSzPts val="1100"/>
              <a:buFont typeface="Josefin Sans"/>
              <a:buChar char="●"/>
            </a:pPr>
            <a:r>
              <a:rPr lang="en" sz="1100">
                <a:solidFill>
                  <a:srgbClr val="FFFFFF"/>
                </a:solidFill>
                <a:latin typeface="Josefin Sans"/>
                <a:ea typeface="Josefin Sans"/>
                <a:cs typeface="Josefin Sans"/>
                <a:sym typeface="Josefin Sans"/>
              </a:rPr>
              <a:t>One in three patients studied had a single nodular opacity in the left lower lung region. In contrast, the other two had four and five irregular opacities in both lungs.</a:t>
            </a:r>
            <a:endParaRPr sz="1600">
              <a:solidFill>
                <a:srgbClr val="FFFFFF"/>
              </a:solidFill>
              <a:latin typeface="Josefin Sans"/>
              <a:ea typeface="Josefin Sans"/>
              <a:cs typeface="Josefin Sans"/>
              <a:sym typeface="Josefin Sans"/>
            </a:endParaRPr>
          </a:p>
          <a:p>
            <a:pPr indent="-298450" lvl="0" marL="457200" rtl="0" algn="l">
              <a:lnSpc>
                <a:spcPct val="115000"/>
              </a:lnSpc>
              <a:spcBef>
                <a:spcPts val="0"/>
              </a:spcBef>
              <a:spcAft>
                <a:spcPts val="0"/>
              </a:spcAft>
              <a:buClr>
                <a:srgbClr val="FFFFFF"/>
              </a:buClr>
              <a:buSzPts val="1100"/>
              <a:buFont typeface="Josefin Sans"/>
              <a:buChar char="●"/>
            </a:pPr>
            <a:r>
              <a:rPr lang="en" sz="1100">
                <a:solidFill>
                  <a:srgbClr val="FFFFFF"/>
                </a:solidFill>
                <a:latin typeface="Josefin Sans"/>
                <a:ea typeface="Josefin Sans"/>
                <a:cs typeface="Josefin Sans"/>
                <a:sym typeface="Josefin Sans"/>
              </a:rPr>
              <a:t>not only found ground-glass opacities (GGO) or mixed GGO in most of the patients, but they also observed a consolidation, and vascular dilation in the lesion</a:t>
            </a:r>
            <a:endParaRPr sz="1600">
              <a:solidFill>
                <a:srgbClr val="FFFFFF"/>
              </a:solidFill>
              <a:latin typeface="Josefin Sans"/>
              <a:ea typeface="Josefin Sans"/>
              <a:cs typeface="Josefin Sans"/>
              <a:sym typeface="Josefin Sans"/>
            </a:endParaRPr>
          </a:p>
        </p:txBody>
      </p:sp>
      <p:sp>
        <p:nvSpPr>
          <p:cNvPr id="965" name="Google Shape;965;p37"/>
          <p:cNvSpPr txBox="1"/>
          <p:nvPr/>
        </p:nvSpPr>
        <p:spPr>
          <a:xfrm>
            <a:off x="5490475" y="4900950"/>
            <a:ext cx="41106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Josefin Sans"/>
                <a:ea typeface="Josefin Sans"/>
                <a:cs typeface="Josefin Sans"/>
                <a:sym typeface="Josefin Sans"/>
              </a:rPr>
              <a:t>Features by: Kong, W., &amp; Agarwal, P. P.,Yoon, S. H., Lee, K. H.,  Li, Y., &amp; Xia, L</a:t>
            </a:r>
            <a:endParaRPr sz="800">
              <a:solidFill>
                <a:srgbClr val="FFFFFF"/>
              </a:solidFill>
              <a:latin typeface="Josefin Sans"/>
              <a:ea typeface="Josefin Sans"/>
              <a:cs typeface="Josefin Sans"/>
              <a:sym typeface="Josefi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pic>
        <p:nvPicPr>
          <p:cNvPr id="970" name="Google Shape;970;p38"/>
          <p:cNvPicPr preferRelativeResize="0"/>
          <p:nvPr/>
        </p:nvPicPr>
        <p:blipFill rotWithShape="1">
          <a:blip r:embed="rId3">
            <a:alphaModFix/>
          </a:blip>
          <a:srcRect b="0" l="0" r="50298" t="29750"/>
          <a:stretch/>
        </p:blipFill>
        <p:spPr>
          <a:xfrm>
            <a:off x="0" y="0"/>
            <a:ext cx="9144000" cy="5191726"/>
          </a:xfrm>
          <a:prstGeom prst="rect">
            <a:avLst/>
          </a:prstGeom>
          <a:noFill/>
          <a:ln>
            <a:noFill/>
          </a:ln>
        </p:spPr>
      </p:pic>
      <p:pic>
        <p:nvPicPr>
          <p:cNvPr id="971" name="Google Shape;971;p38"/>
          <p:cNvPicPr preferRelativeResize="0"/>
          <p:nvPr/>
        </p:nvPicPr>
        <p:blipFill rotWithShape="1">
          <a:blip r:embed="rId4">
            <a:alphaModFix/>
          </a:blip>
          <a:srcRect b="25131" l="14883" r="16462" t="36714"/>
          <a:stretch/>
        </p:blipFill>
        <p:spPr>
          <a:xfrm>
            <a:off x="624576" y="541900"/>
            <a:ext cx="7404451" cy="2314575"/>
          </a:xfrm>
          <a:prstGeom prst="rect">
            <a:avLst/>
          </a:prstGeom>
          <a:noFill/>
          <a:ln>
            <a:noFill/>
          </a:ln>
        </p:spPr>
      </p:pic>
      <p:sp>
        <p:nvSpPr>
          <p:cNvPr id="972" name="Google Shape;972;p38"/>
          <p:cNvSpPr txBox="1"/>
          <p:nvPr/>
        </p:nvSpPr>
        <p:spPr>
          <a:xfrm>
            <a:off x="1184850" y="2939150"/>
            <a:ext cx="56853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Josefin Sans"/>
                <a:ea typeface="Josefin Sans"/>
                <a:cs typeface="Josefin Sans"/>
                <a:sym typeface="Josefin Sans"/>
              </a:rPr>
              <a:t>Chest X-Ray images of a 50 year old COVID-19 patient with pneumonia over a week.</a:t>
            </a:r>
            <a:endParaRPr sz="1100">
              <a:solidFill>
                <a:srgbClr val="FFFFFF"/>
              </a:solidFill>
              <a:latin typeface="Josefin Sans"/>
              <a:ea typeface="Josefin Sans"/>
              <a:cs typeface="Josefin Sans"/>
              <a:sym typeface="Josefin Sans"/>
            </a:endParaRPr>
          </a:p>
        </p:txBody>
      </p:sp>
      <p:sp>
        <p:nvSpPr>
          <p:cNvPr id="973" name="Google Shape;973;p38"/>
          <p:cNvSpPr txBox="1"/>
          <p:nvPr/>
        </p:nvSpPr>
        <p:spPr>
          <a:xfrm>
            <a:off x="137775" y="4900950"/>
            <a:ext cx="8891100" cy="1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Josefin Sans"/>
                <a:ea typeface="Josefin Sans"/>
                <a:cs typeface="Josefin Sans"/>
                <a:sym typeface="Josefin Sans"/>
              </a:rPr>
              <a:t> Edgar Lorente, COVID-19 pneumonia - evolution over a week, https://radiopaedia.org/cases/COVID19-pneumonia-evolution-over-a-week-1?lang=us </a:t>
            </a:r>
            <a:endParaRPr sz="600">
              <a:solidFill>
                <a:srgbClr val="FFFFFF"/>
              </a:solidFill>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696969"/>
            </a:gs>
            <a:gs pos="100000">
              <a:srgbClr val="1D1D1D"/>
            </a:gs>
          </a:gsLst>
          <a:lin ang="5400012" scaled="0"/>
        </a:gradFill>
      </p:bgPr>
    </p:bg>
    <p:spTree>
      <p:nvGrpSpPr>
        <p:cNvPr id="977" name="Shape 977"/>
        <p:cNvGrpSpPr/>
        <p:nvPr/>
      </p:nvGrpSpPr>
      <p:grpSpPr>
        <a:xfrm>
          <a:off x="0" y="0"/>
          <a:ext cx="0" cy="0"/>
          <a:chOff x="0" y="0"/>
          <a:chExt cx="0" cy="0"/>
        </a:xfrm>
      </p:grpSpPr>
      <p:pic>
        <p:nvPicPr>
          <p:cNvPr id="978" name="Google Shape;978;p39"/>
          <p:cNvPicPr preferRelativeResize="0"/>
          <p:nvPr/>
        </p:nvPicPr>
        <p:blipFill rotWithShape="1">
          <a:blip r:embed="rId3">
            <a:alphaModFix/>
          </a:blip>
          <a:srcRect b="13217" l="20791" r="21552" t="24817"/>
          <a:stretch/>
        </p:blipFill>
        <p:spPr>
          <a:xfrm>
            <a:off x="367375" y="0"/>
            <a:ext cx="8508326" cy="4702625"/>
          </a:xfrm>
          <a:prstGeom prst="rect">
            <a:avLst/>
          </a:prstGeom>
          <a:noFill/>
          <a:ln>
            <a:noFill/>
          </a:ln>
        </p:spPr>
      </p:pic>
      <p:sp>
        <p:nvSpPr>
          <p:cNvPr id="979" name="Google Shape;979;p39"/>
          <p:cNvSpPr txBox="1"/>
          <p:nvPr/>
        </p:nvSpPr>
        <p:spPr>
          <a:xfrm>
            <a:off x="450050" y="4785300"/>
            <a:ext cx="8339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Josefin Sans"/>
                <a:ea typeface="Josefin Sans"/>
                <a:cs typeface="Josefin Sans"/>
                <a:sym typeface="Josefin Sans"/>
              </a:rPr>
              <a:t>Kanne, J. P., Little, B. P., Chung, J. H., Elicker, B. M., &amp; Ketai, L. H. (2020). Essentials for radiologists on COVID-19: an update—radiology scientific expert panel. Radiology, 200527.</a:t>
            </a:r>
            <a:endParaRPr sz="700">
              <a:solidFill>
                <a:srgbClr val="FFFFFF"/>
              </a:solidFill>
              <a:latin typeface="Josefin Sans"/>
              <a:ea typeface="Josefin Sans"/>
              <a:cs typeface="Josefin Sans"/>
              <a:sym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40"/>
          <p:cNvSpPr txBox="1"/>
          <p:nvPr/>
        </p:nvSpPr>
        <p:spPr>
          <a:xfrm>
            <a:off x="23575" y="784250"/>
            <a:ext cx="8801700" cy="4300800"/>
          </a:xfrm>
          <a:prstGeom prst="rect">
            <a:avLst/>
          </a:prstGeom>
          <a:noFill/>
          <a:ln>
            <a:noFill/>
          </a:ln>
        </p:spPr>
        <p:txBody>
          <a:bodyPr anchorCtr="0" anchor="b" bIns="91425" lIns="91425" spcFirstLastPara="1" rIns="91425" wrap="square" tIns="91425">
            <a:noAutofit/>
          </a:bodyPr>
          <a:lstStyle/>
          <a:p>
            <a:pPr indent="0" lvl="0" marL="0" rtl="0" algn="l">
              <a:lnSpc>
                <a:spcPct val="218181"/>
              </a:lnSpc>
              <a:spcBef>
                <a:spcPts val="4900"/>
              </a:spcBef>
              <a:spcAft>
                <a:spcPts val="0"/>
              </a:spcAft>
              <a:buNone/>
            </a:pPr>
            <a:r>
              <a:rPr lang="en" sz="1200">
                <a:solidFill>
                  <a:schemeClr val="hlink"/>
                </a:solidFill>
                <a:highlight>
                  <a:srgbClr val="FFFFFF"/>
                </a:highlight>
                <a:uFill>
                  <a:noFill/>
                </a:uFill>
                <a:latin typeface="Josefin Sans Thin"/>
                <a:ea typeface="Josefin Sans Thin"/>
                <a:cs typeface="Josefin Sans Thin"/>
                <a:sym typeface="Josefin Sans Thin"/>
                <a:hlinkClick r:id="rId3"/>
              </a:rPr>
              <a:t>Kang Zhang at the University of California in San Diego and his colleagues trained an AI on medical records from 1.3 million patient visits at a major medical center in Guangzhou, China. The AI is able to diagnose glandular fever, roseola, influenza, chicken pox and hand-foot-mouth disease with 90 and 97 percent accuracy.</a:t>
            </a:r>
            <a:endParaRPr sz="1200">
              <a:solidFill>
                <a:schemeClr val="hlink"/>
              </a:solidFill>
              <a:highlight>
                <a:srgbClr val="FFFFFF"/>
              </a:highlight>
              <a:latin typeface="Josefin Sans Thin"/>
              <a:ea typeface="Josefin Sans Thin"/>
              <a:cs typeface="Josefin Sans Thin"/>
              <a:sym typeface="Josefin Sans Thin"/>
            </a:endParaRPr>
          </a:p>
          <a:p>
            <a:pPr indent="0" lvl="0" marL="0" rtl="0" algn="l">
              <a:lnSpc>
                <a:spcPct val="218181"/>
              </a:lnSpc>
              <a:spcBef>
                <a:spcPts val="3200"/>
              </a:spcBef>
              <a:spcAft>
                <a:spcPts val="0"/>
              </a:spcAft>
              <a:buNone/>
            </a:pPr>
            <a:r>
              <a:rPr lang="en" sz="1200">
                <a:solidFill>
                  <a:schemeClr val="hlink"/>
                </a:solidFill>
                <a:highlight>
                  <a:srgbClr val="FFFFFF"/>
                </a:highlight>
                <a:uFill>
                  <a:noFill/>
                </a:uFill>
                <a:latin typeface="Josefin Sans Thin"/>
                <a:ea typeface="Josefin Sans Thin"/>
                <a:cs typeface="Josefin Sans Thin"/>
                <a:sym typeface="Josefin Sans Thin"/>
                <a:hlinkClick r:id="rId4"/>
              </a:rPr>
              <a:t>In a study published in Nature Medicine</a:t>
            </a:r>
            <a:r>
              <a:rPr lang="en" sz="1200">
                <a:highlight>
                  <a:srgbClr val="FFFFFF"/>
                </a:highlight>
                <a:latin typeface="Josefin Sans Thin"/>
                <a:ea typeface="Josefin Sans Thin"/>
                <a:cs typeface="Josefin Sans Thin"/>
                <a:sym typeface="Josefin Sans Thin"/>
              </a:rPr>
              <a:t>, using Google’s AI system, sourcing data 42,000 patient CT scans, the AI system outperformed 6 radiologists in diagnosing lung cancer. It improved the detection rate for lung cancer by 5%.</a:t>
            </a:r>
            <a:endParaRPr sz="1200">
              <a:highlight>
                <a:srgbClr val="FFFFFF"/>
              </a:highlight>
              <a:latin typeface="Josefin Sans Thin"/>
              <a:ea typeface="Josefin Sans Thin"/>
              <a:cs typeface="Josefin Sans Thin"/>
              <a:sym typeface="Josefin Sans Thin"/>
            </a:endParaRPr>
          </a:p>
          <a:p>
            <a:pPr indent="0" lvl="0" marL="0" rtl="0" algn="l">
              <a:lnSpc>
                <a:spcPct val="218181"/>
              </a:lnSpc>
              <a:spcBef>
                <a:spcPts val="3200"/>
              </a:spcBef>
              <a:spcAft>
                <a:spcPts val="0"/>
              </a:spcAft>
              <a:buNone/>
            </a:pPr>
            <a:r>
              <a:rPr lang="en" sz="1200">
                <a:solidFill>
                  <a:schemeClr val="hlink"/>
                </a:solidFill>
                <a:highlight>
                  <a:srgbClr val="FFFFFF"/>
                </a:highlight>
                <a:uFill>
                  <a:noFill/>
                </a:uFill>
                <a:latin typeface="Josefin Sans Thin"/>
                <a:ea typeface="Josefin Sans Thin"/>
                <a:cs typeface="Josefin Sans Thin"/>
                <a:sym typeface="Josefin Sans Thin"/>
                <a:hlinkClick r:id="rId5"/>
              </a:rPr>
              <a:t>In April 2018, the FDA approved IDx-DR, a tool using AI to detect diabetic retinopathy by studying the images of the back of the eye. </a:t>
            </a:r>
            <a:r>
              <a:rPr lang="en" sz="1200">
                <a:highlight>
                  <a:srgbClr val="FFFFFF"/>
                </a:highlight>
                <a:latin typeface="Josefin Sans Thin"/>
                <a:ea typeface="Josefin Sans Thin"/>
                <a:cs typeface="Josefin Sans Thin"/>
                <a:sym typeface="Josefin Sans Thin"/>
              </a:rPr>
              <a:t>In the clinical study that led to the approval, the system detected diabetic retinopathy correctly 89.5% of the time. It’s the first tool of its kind that can be used for diagnosis without a doctor’s intervention.</a:t>
            </a:r>
            <a:endParaRPr sz="1200">
              <a:highlight>
                <a:srgbClr val="FFFFFF"/>
              </a:highlight>
              <a:latin typeface="Josefin Sans Thin"/>
              <a:ea typeface="Josefin Sans Thin"/>
              <a:cs typeface="Josefin Sans Thin"/>
              <a:sym typeface="Josefin Sans Thin"/>
            </a:endParaRPr>
          </a:p>
          <a:p>
            <a:pPr indent="0" lvl="0" marL="0" rtl="0" algn="l">
              <a:spcBef>
                <a:spcPts val="0"/>
              </a:spcBef>
              <a:spcAft>
                <a:spcPts val="0"/>
              </a:spcAft>
              <a:buNone/>
            </a:pPr>
            <a:r>
              <a:t/>
            </a:r>
            <a:endParaRPr sz="1000">
              <a:latin typeface="Josefin Sans Thin"/>
              <a:ea typeface="Josefin Sans Thin"/>
              <a:cs typeface="Josefin Sans Thin"/>
              <a:sym typeface="Josefin Sans Thin"/>
            </a:endParaRPr>
          </a:p>
        </p:txBody>
      </p:sp>
      <p:sp>
        <p:nvSpPr>
          <p:cNvPr id="985" name="Google Shape;985;p40"/>
          <p:cNvSpPr txBox="1"/>
          <p:nvPr/>
        </p:nvSpPr>
        <p:spPr>
          <a:xfrm>
            <a:off x="155200" y="110850"/>
            <a:ext cx="72054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Lilita One"/>
                <a:ea typeface="Lilita One"/>
                <a:cs typeface="Lilita One"/>
                <a:sym typeface="Lilita One"/>
              </a:rPr>
              <a:t>Recent advances in medical diagnosis using AI:</a:t>
            </a:r>
            <a:endParaRPr sz="1700">
              <a:solidFill>
                <a:schemeClr val="dk1"/>
              </a:solidFill>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pic>
        <p:nvPicPr>
          <p:cNvPr id="990" name="Google Shape;990;p41"/>
          <p:cNvPicPr preferRelativeResize="0"/>
          <p:nvPr/>
        </p:nvPicPr>
        <p:blipFill>
          <a:blip r:embed="rId3">
            <a:alphaModFix/>
          </a:blip>
          <a:stretch>
            <a:fillRect/>
          </a:stretch>
        </p:blipFill>
        <p:spPr>
          <a:xfrm>
            <a:off x="0" y="0"/>
            <a:ext cx="9278250" cy="5143502"/>
          </a:xfrm>
          <a:prstGeom prst="rect">
            <a:avLst/>
          </a:prstGeom>
          <a:noFill/>
          <a:ln>
            <a:noFill/>
          </a:ln>
        </p:spPr>
      </p:pic>
      <p:sp>
        <p:nvSpPr>
          <p:cNvPr id="991" name="Google Shape;991;p41"/>
          <p:cNvSpPr txBox="1"/>
          <p:nvPr/>
        </p:nvSpPr>
        <p:spPr>
          <a:xfrm>
            <a:off x="23575" y="784250"/>
            <a:ext cx="8801700" cy="43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Josefin Sans Thin"/>
                <a:ea typeface="Josefin Sans Thin"/>
                <a:cs typeface="Josefin Sans Thin"/>
                <a:sym typeface="Josefin Sans Thin"/>
              </a:rPr>
              <a:t>Usually availability of medical trained professionals and medical diagnostic methods doesn’t allow common people to believe on such AI systems.</a:t>
            </a:r>
            <a:endParaRPr sz="1800">
              <a:solidFill>
                <a:srgbClr val="FFFFFF"/>
              </a:solidFill>
              <a:latin typeface="Josefin Sans Thin"/>
              <a:ea typeface="Josefin Sans Thin"/>
              <a:cs typeface="Josefin Sans Thin"/>
              <a:sym typeface="Josefin Sans Thin"/>
            </a:endParaRPr>
          </a:p>
          <a:p>
            <a:pPr indent="0" lvl="0" marL="0" rtl="0" algn="l">
              <a:spcBef>
                <a:spcPts val="0"/>
              </a:spcBef>
              <a:spcAft>
                <a:spcPts val="0"/>
              </a:spcAft>
              <a:buNone/>
            </a:pPr>
            <a:r>
              <a:rPr lang="en" sz="1800">
                <a:solidFill>
                  <a:srgbClr val="FFFFFF"/>
                </a:solidFill>
                <a:latin typeface="Josefin Sans Thin"/>
                <a:ea typeface="Josefin Sans Thin"/>
                <a:cs typeface="Josefin Sans Thin"/>
                <a:sym typeface="Josefin Sans Thin"/>
              </a:rPr>
              <a:t>And also most of the time it is not possible to explain why an AI system predicts what is does, or in other words what were the features that were observed were most </a:t>
            </a:r>
            <a:r>
              <a:rPr lang="en" sz="1800">
                <a:solidFill>
                  <a:srgbClr val="FFFFFF"/>
                </a:solidFill>
                <a:latin typeface="Josefin Sans Thin"/>
                <a:ea typeface="Josefin Sans Thin"/>
                <a:cs typeface="Josefin Sans Thin"/>
                <a:sym typeface="Josefin Sans Thin"/>
              </a:rPr>
              <a:t>crucial</a:t>
            </a:r>
            <a:r>
              <a:rPr lang="en" sz="1800">
                <a:solidFill>
                  <a:srgbClr val="FFFFFF"/>
                </a:solidFill>
                <a:latin typeface="Josefin Sans Thin"/>
                <a:ea typeface="Josefin Sans Thin"/>
                <a:cs typeface="Josefin Sans Thin"/>
                <a:sym typeface="Josefin Sans Thin"/>
              </a:rPr>
              <a:t> for the model to come at a certain conclusion.</a:t>
            </a:r>
            <a:endParaRPr sz="1800">
              <a:solidFill>
                <a:srgbClr val="FFFFFF"/>
              </a:solidFill>
              <a:latin typeface="Josefin Sans Thin"/>
              <a:ea typeface="Josefin Sans Thin"/>
              <a:cs typeface="Josefin Sans Thin"/>
              <a:sym typeface="Josefin Sans Thin"/>
            </a:endParaRPr>
          </a:p>
          <a:p>
            <a:pPr indent="0" lvl="0" marL="0" rtl="0" algn="l">
              <a:spcBef>
                <a:spcPts val="0"/>
              </a:spcBef>
              <a:spcAft>
                <a:spcPts val="0"/>
              </a:spcAft>
              <a:buNone/>
            </a:pPr>
            <a:r>
              <a:rPr lang="en" sz="1800">
                <a:solidFill>
                  <a:srgbClr val="FFFFFF"/>
                </a:solidFill>
                <a:latin typeface="Josefin Sans Thin"/>
                <a:ea typeface="Josefin Sans Thin"/>
                <a:cs typeface="Josefin Sans Thin"/>
                <a:sym typeface="Josefin Sans Thin"/>
              </a:rPr>
              <a:t>But these are no ordinary times because the health systems of even developed countries are overburdened and we are facing acute shortage of trained medical experts and testing kits.</a:t>
            </a:r>
            <a:endParaRPr sz="1800">
              <a:solidFill>
                <a:srgbClr val="FFFFFF"/>
              </a:solidFill>
              <a:latin typeface="Josefin Sans Thin"/>
              <a:ea typeface="Josefin Sans Thin"/>
              <a:cs typeface="Josefin Sans Thin"/>
              <a:sym typeface="Josefin Sans Thin"/>
            </a:endParaRPr>
          </a:p>
          <a:p>
            <a:pPr indent="0" lvl="0" marL="0" rtl="0" algn="l">
              <a:spcBef>
                <a:spcPts val="0"/>
              </a:spcBef>
              <a:spcAft>
                <a:spcPts val="0"/>
              </a:spcAft>
              <a:buNone/>
            </a:pPr>
            <a:r>
              <a:rPr lang="en" sz="1800">
                <a:solidFill>
                  <a:srgbClr val="FFFFFF"/>
                </a:solidFill>
                <a:latin typeface="Josefin Sans Thin"/>
                <a:ea typeface="Josefin Sans Thin"/>
                <a:cs typeface="Josefin Sans Thin"/>
                <a:sym typeface="Josefin Sans Thin"/>
              </a:rPr>
              <a:t>Many things which won’t happen ordinarily are being allowed to function to somehow cope with the pandemic therefore we believe this is the right time to rely on AI to predict on the basis of features present in X-Ray unique to covid infected individuals which an untrained Doctor’s eye may not be able to distinguish from pneumonia.</a:t>
            </a:r>
            <a:endParaRPr sz="1800">
              <a:solidFill>
                <a:srgbClr val="FFFFFF"/>
              </a:solidFill>
              <a:latin typeface="Josefin Sans Thin"/>
              <a:ea typeface="Josefin Sans Thin"/>
              <a:cs typeface="Josefin Sans Thin"/>
              <a:sym typeface="Josefin Sans Thin"/>
            </a:endParaRPr>
          </a:p>
          <a:p>
            <a:pPr indent="0" lvl="0" marL="0" rtl="0" algn="l">
              <a:spcBef>
                <a:spcPts val="0"/>
              </a:spcBef>
              <a:spcAft>
                <a:spcPts val="0"/>
              </a:spcAft>
              <a:buNone/>
            </a:pPr>
            <a:r>
              <a:t/>
            </a:r>
            <a:endParaRPr sz="1800">
              <a:solidFill>
                <a:srgbClr val="FFFFFF"/>
              </a:solidFill>
              <a:latin typeface="Josefin Sans Thin"/>
              <a:ea typeface="Josefin Sans Thin"/>
              <a:cs typeface="Josefin Sans Thin"/>
              <a:sym typeface="Josefin Sans Thin"/>
            </a:endParaRPr>
          </a:p>
        </p:txBody>
      </p:sp>
      <p:sp>
        <p:nvSpPr>
          <p:cNvPr id="992" name="Google Shape;992;p41"/>
          <p:cNvSpPr txBox="1"/>
          <p:nvPr/>
        </p:nvSpPr>
        <p:spPr>
          <a:xfrm>
            <a:off x="2800" y="110850"/>
            <a:ext cx="72054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FFFFFF"/>
                </a:solidFill>
                <a:latin typeface="Lilita One"/>
                <a:ea typeface="Lilita One"/>
                <a:cs typeface="Lilita One"/>
                <a:sym typeface="Lilita One"/>
              </a:rPr>
              <a:t>But they  are still not used , why?</a:t>
            </a:r>
            <a:endParaRPr sz="1700">
              <a:solidFill>
                <a:srgbClr val="FFFFFF"/>
              </a:solidFill>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Project research">
  <a:themeElements>
    <a:clrScheme name="Simple Light">
      <a:dk1>
        <a:srgbClr val="045A68"/>
      </a:dk1>
      <a:lt1>
        <a:srgbClr val="FFFFFF"/>
      </a:lt1>
      <a:dk2>
        <a:srgbClr val="263238"/>
      </a:dk2>
      <a:lt2>
        <a:srgbClr val="455A64"/>
      </a:lt2>
      <a:accent1>
        <a:srgbClr val="045A68"/>
      </a:accent1>
      <a:accent2>
        <a:srgbClr val="19B5B1"/>
      </a:accent2>
      <a:accent3>
        <a:srgbClr val="B78876"/>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